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00"/>
    <p:restoredTop sz="94771"/>
  </p:normalViewPr>
  <p:slideViewPr>
    <p:cSldViewPr snapToGrid="0" snapToObjects="1">
      <p:cViewPr>
        <p:scale>
          <a:sx n="78" d="100"/>
          <a:sy n="78" d="100"/>
        </p:scale>
        <p:origin x="376" y="6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20.wdp>
</file>

<file path=ppt/media/hdphoto21.wdp>
</file>

<file path=ppt/media/hdphoto22.wdp>
</file>

<file path=ppt/media/hdphoto23.wdp>
</file>

<file path=ppt/media/hdphoto24.wdp>
</file>

<file path=ppt/media/hdphoto25.wdp>
</file>

<file path=ppt/media/hdphoto26.wdp>
</file>

<file path=ppt/media/hdphoto27.wdp>
</file>

<file path=ppt/media/hdphoto28.wdp>
</file>

<file path=ppt/media/hdphoto29.wdp>
</file>

<file path=ppt/media/hdphoto3.wdp>
</file>

<file path=ppt/media/hdphoto30.wdp>
</file>

<file path=ppt/media/hdphoto31.wdp>
</file>

<file path=ppt/media/hdphoto32.wdp>
</file>

<file path=ppt/media/hdphoto33.wdp>
</file>

<file path=ppt/media/hdphoto34.wdp>
</file>

<file path=ppt/media/hdphoto35.wdp>
</file>

<file path=ppt/media/hdphoto36.wdp>
</file>

<file path=ppt/media/hdphoto37.wdp>
</file>

<file path=ppt/media/hdphoto38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3C91B3-940D-9E42-A8C7-965363E1C4D0}" type="datetimeFigureOut">
              <a:rPr lang="fr-FR" smtClean="0"/>
              <a:t>27/03/2021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A118EE-D60E-9542-A586-8F37FDD2618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1220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A118EE-D60E-9542-A586-8F37FDD2618D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759771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A118EE-D60E-9542-A586-8F37FDD2618D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845059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F58D-B62B-40BB-83AA-9D07CFC4E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AC06D3-F571-4213-A2A4-6A1915120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10580-AD31-4B8F-8448-55A666AC1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3/27/21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C99C8-515A-4FEA-9CD2-6D0BF46CF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2AF1B-1868-4C05-B6C3-9EBF29A5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925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70B0-C1C5-4976-80E8-6B4F90EB3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593EE-493E-4BCE-8992-24CA63E1E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0919F-FDDD-42FB-8422-A0665D558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3/27/21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6D38A-35F8-4667-A1F4-49644471E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CC230-78B7-487B-9C95-CB00868F6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4582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4CB826-D9AA-4689-B8C0-38D999F0D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1F1CDD-16FB-45E0-9887-24374C567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46397-BBD2-4426-B1F5-FD6EA3CDC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3/27/21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B91E4-73D0-4ACD-8F54-00EE6FB1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28C61-59FE-44D6-A7D6-AAD292232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2422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6D384-B2C5-42A4-9774-A931C39BA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D736C-5FCC-43BC-B824-A90F2CC5D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A3A50-B922-45BE-945D-7ED3EBD83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3/27/21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41F78-20DE-4D53-BB25-79E5C4E1A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43084-C669-4FDF-87D4-F22D36BB8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455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6C559-800C-489A-9174-7901F92B0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2B5C3-320B-4CFD-B6A7-A28C7E435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CA372-3F42-4113-A73B-5FDCF93C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3/27/21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A1197-0C78-4878-B086-5D206EA49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B83D8-FD42-44FF-AA20-944A519CC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360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685AA-B5C7-4E3D-85FA-94F3C73E5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FEEA-6F3F-4630-A950-61C05D2FAF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C36817-B869-4D19-9EE8-A3166B0E15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74146-2374-4321-AEBB-3E9B09D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3/27/21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2337B-B902-4DC2-BB94-02B8A7549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4AD585-B83C-4ECF-AF42-8DDF6996B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3283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A9ADB-3495-481F-BB4E-9C7128B17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6FF4C-26CB-4281-A2F7-6CBE45186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E72A9-F222-45B4-9355-C04C05864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699F6E-77AD-4EBC-BAF9-5A43CDEC4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F77677-7169-4591-B047-0678815F4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82A6EB-0285-4FA4-A00C-A7F716084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3/27/21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D39526-82B8-402C-8A2B-82EF8F3F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5EC9E6-6FF1-4541-9CB1-A2FF9D852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6694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70F54-6CED-4251-A0A6-32CCD1213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72C8E6-49D6-46A5-8DC3-B0D8E683C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3/27/21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883CBA-77CD-4490-A5F3-BAA8FC254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A5FF79-61B6-4693-8547-95B1F2F7A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4541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BDCB94-13E9-41CB-88F0-D30A1791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3/27/21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4795A4-736C-426D-8559-5AD589275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A2ACD-17F3-4C16-8E77-86EC92CCD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6863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FCB2E-B68A-48F9-8B20-CDED818FB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81C83-64B5-4BFD-A163-75C2EA7F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D44AD-E361-48A3-936D-DDA0D5144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ED06C-E016-489C-8863-EA1BE998B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3/27/21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161F0-D253-49A7-9A08-7A0A2281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2C61A-B326-40A7-A286-90D0544B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6727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2DF6F-D00F-4CE4-8701-B00627346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0FF7AB-F851-4425-8407-996C920E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ED6CF5-154F-4615-8CDC-E2BFA61FA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5C400-0D13-495F-8C4E-EC3CDF5F2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3/27/21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290D7-98AC-45E5-A7D6-73520AFC7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4276C-2BD2-4C4F-AC04-DD3D73768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658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47A131F-D5DE-41A5-B4CF-4F345319B40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AF4666D-BD98-40A5-A75F-478B982010B2}"/>
              </a:ext>
            </a:extLst>
          </p:cNvPr>
          <p:cNvSpPr/>
          <p:nvPr/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8680585-71F9-4721-A998-4974171D2EB4}"/>
              </a:ext>
            </a:extLst>
          </p:cNvPr>
          <p:cNvSpPr/>
          <p:nvPr/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2BC95C2-2EEC-4F59-ABA8-660B0D059CCF}"/>
              </a:ext>
            </a:extLst>
          </p:cNvPr>
          <p:cNvSpPr/>
          <p:nvPr/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1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</a:extLst>
          </p:cNvPr>
          <p:cNvGrpSpPr/>
          <p:nvPr/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</a:extLst>
            </p:cNvPr>
            <p:cNvSpPr/>
            <p:nvPr/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</a:extLst>
            </p:cNvPr>
            <p:cNvSpPr/>
            <p:nvPr/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</a:extLst>
            </p:cNvPr>
            <p:cNvSpPr/>
            <p:nvPr/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</a:extLst>
            </p:cNvPr>
            <p:cNvSpPr/>
            <p:nvPr/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</a:extLst>
            </p:cNvPr>
            <p:cNvSpPr/>
            <p:nvPr/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</a:extLst>
            </p:cNvPr>
            <p:cNvSpPr/>
            <p:nvPr/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</a:extLst>
            </p:cNvPr>
            <p:cNvSpPr/>
            <p:nvPr/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9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</a:extLst>
          </p:cNvPr>
          <p:cNvGrpSpPr/>
          <p:nvPr/>
        </p:nvGrpSpPr>
        <p:grpSpPr>
          <a:xfrm>
            <a:off x="8610600" y="3276600"/>
            <a:ext cx="3529260" cy="3581399"/>
            <a:chOff x="4114800" y="1423987"/>
            <a:chExt cx="3961542" cy="4007547"/>
          </a:xfrm>
          <a:noFill/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</a:extLst>
            </p:cNvPr>
            <p:cNvSpPr/>
            <p:nvPr/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</a:extLst>
            </p:cNvPr>
            <p:cNvSpPr/>
            <p:nvPr/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</a:extLst>
            </p:cNvPr>
            <p:cNvSpPr/>
            <p:nvPr/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</a:extLst>
            </p:cNvPr>
            <p:cNvSpPr/>
            <p:nvPr/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</a:extLst>
            </p:cNvPr>
            <p:cNvSpPr/>
            <p:nvPr/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</a:extLst>
            </p:cNvPr>
            <p:cNvSpPr/>
            <p:nvPr/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</a:extLst>
            </p:cNvPr>
            <p:cNvSpPr/>
            <p:nvPr/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60C036-BBCE-4F9E-AD56-DD36D4407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5D7EC-1E6A-473F-B5A4-18CDFB6CF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981C7-34D5-49A4-949D-715FD4BD8F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0DAF61AA-5A98-4049-A93E-477E5505141A}" type="datetimeFigureOut">
              <a:rPr lang="en-US" smtClean="0"/>
              <a:pPr/>
              <a:t>3/27/21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5CE6E-733D-4C60-B40B-C7C10CB5AF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900" kern="1200" cap="all" spc="200" dirty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80D8B-7909-4114-8EBA-C3086DC62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447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73B850FF-6169-4056-8077-06FFA93A5366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4361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4" r:id="rId2"/>
    <p:sldLayoutId id="2147483693" r:id="rId3"/>
    <p:sldLayoutId id="2147483692" r:id="rId4"/>
    <p:sldLayoutId id="2147483691" r:id="rId5"/>
    <p:sldLayoutId id="2147483690" r:id="rId6"/>
    <p:sldLayoutId id="2147483689" r:id="rId7"/>
    <p:sldLayoutId id="2147483688" r:id="rId8"/>
    <p:sldLayoutId id="2147483687" r:id="rId9"/>
    <p:sldLayoutId id="2147483686" r:id="rId10"/>
    <p:sldLayoutId id="2147483685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5"/>
        </a:buClr>
        <a:buFont typeface="Avenir Next LT Pro" panose="020B0504020202020204" pitchFamily="34" charset="0"/>
        <a:buChar char="+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13" Type="http://schemas.microsoft.com/office/2007/relationships/hdphoto" Target="../media/hdphoto9.wdp"/><Relationship Id="rId3" Type="http://schemas.openxmlformats.org/officeDocument/2006/relationships/image" Target="../media/image2.png"/><Relationship Id="rId7" Type="http://schemas.microsoft.com/office/2007/relationships/hdphoto" Target="../media/hdphoto3.wdp"/><Relationship Id="rId12" Type="http://schemas.microsoft.com/office/2007/relationships/hdphoto" Target="../media/hdphoto8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11" Type="http://schemas.microsoft.com/office/2007/relationships/hdphoto" Target="../media/hdphoto7.wdp"/><Relationship Id="rId5" Type="http://schemas.openxmlformats.org/officeDocument/2006/relationships/image" Target="../media/image3.png"/><Relationship Id="rId10" Type="http://schemas.microsoft.com/office/2007/relationships/hdphoto" Target="../media/hdphoto6.wdp"/><Relationship Id="rId4" Type="http://schemas.microsoft.com/office/2007/relationships/hdphoto" Target="../media/hdphoto1.wdp"/><Relationship Id="rId9" Type="http://schemas.microsoft.com/office/2007/relationships/hdphoto" Target="../media/hdphoto5.wdp"/><Relationship Id="rId14" Type="http://schemas.microsoft.com/office/2007/relationships/hdphoto" Target="../media/hdphoto10.wdp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14.wdp"/><Relationship Id="rId13" Type="http://schemas.microsoft.com/office/2007/relationships/hdphoto" Target="../media/hdphoto17.wdp"/><Relationship Id="rId18" Type="http://schemas.microsoft.com/office/2007/relationships/hdphoto" Target="../media/hdphoto22.wdp"/><Relationship Id="rId3" Type="http://schemas.openxmlformats.org/officeDocument/2006/relationships/image" Target="../media/image2.png"/><Relationship Id="rId21" Type="http://schemas.openxmlformats.org/officeDocument/2006/relationships/image" Target="../media/image4.png"/><Relationship Id="rId7" Type="http://schemas.microsoft.com/office/2007/relationships/hdphoto" Target="../media/hdphoto13.wdp"/><Relationship Id="rId12" Type="http://schemas.microsoft.com/office/2007/relationships/hdphoto" Target="../media/hdphoto9.wdp"/><Relationship Id="rId17" Type="http://schemas.microsoft.com/office/2007/relationships/hdphoto" Target="../media/hdphoto21.wdp"/><Relationship Id="rId2" Type="http://schemas.openxmlformats.org/officeDocument/2006/relationships/notesSlide" Target="../notesSlides/notesSlide2.xml"/><Relationship Id="rId16" Type="http://schemas.microsoft.com/office/2007/relationships/hdphoto" Target="../media/hdphoto20.wdp"/><Relationship Id="rId20" Type="http://schemas.microsoft.com/office/2007/relationships/hdphoto" Target="../media/hdphoto24.wdp"/><Relationship Id="rId1" Type="http://schemas.openxmlformats.org/officeDocument/2006/relationships/slideLayout" Target="../slideLayouts/slideLayout2.xml"/><Relationship Id="rId6" Type="http://schemas.microsoft.com/office/2007/relationships/hdphoto" Target="../media/hdphoto12.wdp"/><Relationship Id="rId11" Type="http://schemas.microsoft.com/office/2007/relationships/hdphoto" Target="../media/hdphoto16.wdp"/><Relationship Id="rId5" Type="http://schemas.openxmlformats.org/officeDocument/2006/relationships/image" Target="../media/image3.png"/><Relationship Id="rId15" Type="http://schemas.microsoft.com/office/2007/relationships/hdphoto" Target="../media/hdphoto19.wdp"/><Relationship Id="rId10" Type="http://schemas.microsoft.com/office/2007/relationships/hdphoto" Target="../media/hdphoto4.wdp"/><Relationship Id="rId19" Type="http://schemas.microsoft.com/office/2007/relationships/hdphoto" Target="../media/hdphoto23.wdp"/><Relationship Id="rId4" Type="http://schemas.microsoft.com/office/2007/relationships/hdphoto" Target="../media/hdphoto11.wdp"/><Relationship Id="rId9" Type="http://schemas.microsoft.com/office/2007/relationships/hdphoto" Target="../media/hdphoto15.wdp"/><Relationship Id="rId14" Type="http://schemas.microsoft.com/office/2007/relationships/hdphoto" Target="../media/hdphoto18.wdp"/><Relationship Id="rId22" Type="http://schemas.microsoft.com/office/2007/relationships/hdphoto" Target="../media/hdphoto25.wdp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hdphoto" Target="../media/hdphoto19.wdp"/><Relationship Id="rId13" Type="http://schemas.microsoft.com/office/2007/relationships/hdphoto" Target="../media/hdphoto32.wdp"/><Relationship Id="rId18" Type="http://schemas.microsoft.com/office/2007/relationships/hdphoto" Target="../media/hdphoto35.wdp"/><Relationship Id="rId3" Type="http://schemas.microsoft.com/office/2007/relationships/hdphoto" Target="../media/hdphoto26.wdp"/><Relationship Id="rId21" Type="http://schemas.openxmlformats.org/officeDocument/2006/relationships/image" Target="../media/image6.png"/><Relationship Id="rId7" Type="http://schemas.microsoft.com/office/2007/relationships/hdphoto" Target="../media/hdphoto20.wdp"/><Relationship Id="rId12" Type="http://schemas.microsoft.com/office/2007/relationships/hdphoto" Target="../media/hdphoto21.wdp"/><Relationship Id="rId17" Type="http://schemas.openxmlformats.org/officeDocument/2006/relationships/image" Target="../media/image4.png"/><Relationship Id="rId2" Type="http://schemas.openxmlformats.org/officeDocument/2006/relationships/image" Target="../media/image2.png"/><Relationship Id="rId16" Type="http://schemas.microsoft.com/office/2007/relationships/hdphoto" Target="../media/hdphoto4.wdp"/><Relationship Id="rId20" Type="http://schemas.microsoft.com/office/2007/relationships/hdphoto" Target="../media/hdphoto36.wdp"/><Relationship Id="rId1" Type="http://schemas.openxmlformats.org/officeDocument/2006/relationships/slideLayout" Target="../slideLayouts/slideLayout2.xml"/><Relationship Id="rId6" Type="http://schemas.microsoft.com/office/2007/relationships/hdphoto" Target="../media/hdphoto28.wdp"/><Relationship Id="rId11" Type="http://schemas.microsoft.com/office/2007/relationships/hdphoto" Target="../media/hdphoto31.wdp"/><Relationship Id="rId5" Type="http://schemas.microsoft.com/office/2007/relationships/hdphoto" Target="../media/hdphoto27.wdp"/><Relationship Id="rId15" Type="http://schemas.microsoft.com/office/2007/relationships/hdphoto" Target="../media/hdphoto34.wdp"/><Relationship Id="rId23" Type="http://schemas.microsoft.com/office/2007/relationships/hdphoto" Target="../media/hdphoto38.wdp"/><Relationship Id="rId10" Type="http://schemas.microsoft.com/office/2007/relationships/hdphoto" Target="../media/hdphoto30.wdp"/><Relationship Id="rId19" Type="http://schemas.openxmlformats.org/officeDocument/2006/relationships/image" Target="../media/image5.png"/><Relationship Id="rId4" Type="http://schemas.openxmlformats.org/officeDocument/2006/relationships/image" Target="../media/image3.png"/><Relationship Id="rId9" Type="http://schemas.microsoft.com/office/2007/relationships/hdphoto" Target="../media/hdphoto29.wdp"/><Relationship Id="rId14" Type="http://schemas.microsoft.com/office/2007/relationships/hdphoto" Target="../media/hdphoto33.wdp"/><Relationship Id="rId22" Type="http://schemas.microsoft.com/office/2007/relationships/hdphoto" Target="../media/hdphoto37.wdp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4" name="Rectangle 44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85" name="Rectangle 46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" name="Vidéo 1">
            <a:extLst>
              <a:ext uri="{FF2B5EF4-FFF2-40B4-BE49-F238E27FC236}">
                <a16:creationId xmlns:a16="http://schemas.microsoft.com/office/drawing/2014/main" id="{98FE65F9-38DF-4077-B14E-ECDC23E7E3F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t="279" r="-1" b="-1"/>
          <a:stretch/>
        </p:blipFill>
        <p:spPr>
          <a:xfrm>
            <a:off x="0" y="15178"/>
            <a:ext cx="12188932" cy="6856614"/>
          </a:xfrm>
          <a:prstGeom prst="rect">
            <a:avLst/>
          </a:prstGeom>
        </p:spPr>
      </p:pic>
      <p:sp>
        <p:nvSpPr>
          <p:cNvPr id="86" name="Rectangle 48">
            <a:extLst>
              <a:ext uri="{FF2B5EF4-FFF2-40B4-BE49-F238E27FC236}">
                <a16:creationId xmlns:a16="http://schemas.microsoft.com/office/drawing/2014/main" id="{8D2A0DB3-EF43-4032-9B27-954E12CCB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307" y="3124261"/>
            <a:ext cx="12188952" cy="3732362"/>
          </a:xfrm>
          <a:prstGeom prst="rect">
            <a:avLst/>
          </a:prstGeom>
          <a:gradFill>
            <a:gsLst>
              <a:gs pos="100000">
                <a:schemeClr val="tx1">
                  <a:alpha val="0"/>
                </a:schemeClr>
              </a:gs>
              <a:gs pos="0">
                <a:schemeClr val="tx1"/>
              </a:gs>
              <a:gs pos="0">
                <a:schemeClr val="tx1">
                  <a:alpha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DCA2D28-56D7-634F-8D58-12AE110BF9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36339" y="2646897"/>
            <a:ext cx="5311659" cy="1399069"/>
          </a:xfrm>
        </p:spPr>
        <p:txBody>
          <a:bodyPr anchor="b">
            <a:normAutofit/>
          </a:bodyPr>
          <a:lstStyle/>
          <a:p>
            <a:r>
              <a:rPr lang="fr-FR" sz="3600" dirty="0">
                <a:solidFill>
                  <a:srgbClr val="FFFFFF"/>
                </a:solidFill>
              </a:rPr>
              <a:t>Projet INFRA &amp; SI</a:t>
            </a:r>
          </a:p>
          <a:p>
            <a:r>
              <a:rPr lang="fr-FR" sz="3600" dirty="0">
                <a:solidFill>
                  <a:srgbClr val="FFFFFF"/>
                </a:solidFill>
              </a:rPr>
              <a:t>SNAAAAKE.COM</a:t>
            </a:r>
          </a:p>
        </p:txBody>
      </p:sp>
      <p:grpSp>
        <p:nvGrpSpPr>
          <p:cNvPr id="51" name="Top Left">
            <a:extLst>
              <a:ext uri="{FF2B5EF4-FFF2-40B4-BE49-F238E27FC236}">
                <a16:creationId xmlns:a16="http://schemas.microsoft.com/office/drawing/2014/main" id="{18579DB9-24B0-487B-81E3-8D02AD5F8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7180CB2C-161F-4538-9214-24AF97B01A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EE25AFBE-8731-4348-B66F-FD7E38F76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5F6C27D8-4E47-470F-B6B5-407CE7D1D7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66348964-B561-445E-A6A4-730FBA428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C5D1A3FD-B031-4670-8F09-29E8E38D45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80BD3287-1860-4987-8CA5-8728EDBB6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1FEEEA6-82B5-4005-A3D5-FC2A152FDD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60" name="Bottom Right">
            <a:extLst>
              <a:ext uri="{FF2B5EF4-FFF2-40B4-BE49-F238E27FC236}">
                <a16:creationId xmlns:a16="http://schemas.microsoft.com/office/drawing/2014/main" id="{8F281804-17FE-49B9-9065-1A44CD473C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61" name="Graphic 157">
              <a:extLst>
                <a:ext uri="{FF2B5EF4-FFF2-40B4-BE49-F238E27FC236}">
                  <a16:creationId xmlns:a16="http://schemas.microsoft.com/office/drawing/2014/main" id="{737BB70B-7AAF-4229-8400-5AFF12A23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9B992201-AA48-4BE7-ADC2-908B16934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840E3649-4ED2-4501-AF92-DEC3DFF5C8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68B38FD5-4195-4693-8AB7-D01C58D21E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F0635352-3FD2-43A8-832C-705F1CB917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FBEAF61E-74F7-41BA-9576-39B1961501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AB31D9B5-1401-4F40-BEE6-D492919954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8EDD38F5-BC63-401D-8C72-8D41A360A9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05CE5B18-7300-438F-80EB-4F4E431C8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0" name="ZoneTexte 9">
            <a:extLst>
              <a:ext uri="{FF2B5EF4-FFF2-40B4-BE49-F238E27FC236}">
                <a16:creationId xmlns:a16="http://schemas.microsoft.com/office/drawing/2014/main" id="{745BB39C-75C1-6B4A-9E72-758E86D01117}"/>
              </a:ext>
            </a:extLst>
          </p:cNvPr>
          <p:cNvSpPr txBox="1"/>
          <p:nvPr/>
        </p:nvSpPr>
        <p:spPr>
          <a:xfrm>
            <a:off x="4883138" y="210621"/>
            <a:ext cx="22475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Mattéo Christophe</a:t>
            </a:r>
          </a:p>
          <a:p>
            <a:pPr algn="ctr"/>
            <a:r>
              <a:rPr lang="fr-FR" dirty="0">
                <a:solidFill>
                  <a:schemeClr val="bg1"/>
                </a:solidFill>
              </a:rPr>
              <a:t>Romain </a:t>
            </a:r>
            <a:r>
              <a:rPr lang="fr-FR" dirty="0" err="1">
                <a:solidFill>
                  <a:schemeClr val="bg1"/>
                </a:solidFill>
              </a:rPr>
              <a:t>Ranaivoson</a:t>
            </a:r>
            <a:endParaRPr lang="fr-FR" dirty="0">
              <a:solidFill>
                <a:schemeClr val="bg1"/>
              </a:solidFill>
            </a:endParaRPr>
          </a:p>
          <a:p>
            <a:pPr algn="ctr"/>
            <a:r>
              <a:rPr lang="fr-FR" dirty="0">
                <a:solidFill>
                  <a:schemeClr val="bg1"/>
                </a:solidFill>
              </a:rPr>
              <a:t>Arthur Vella</a:t>
            </a:r>
          </a:p>
        </p:txBody>
      </p:sp>
    </p:spTree>
    <p:extLst>
      <p:ext uri="{BB962C8B-B14F-4D97-AF65-F5344CB8AC3E}">
        <p14:creationId xmlns:p14="http://schemas.microsoft.com/office/powerpoint/2010/main" val="1755639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5893B9-7463-1444-8759-414EBBC344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80882DE-72C5-BC4B-BD01-120A298C3C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 Description &amp; Besoin</a:t>
            </a:r>
          </a:p>
          <a:p>
            <a:r>
              <a:rPr lang="fr-FR" dirty="0"/>
              <a:t> Nos possibilités</a:t>
            </a:r>
          </a:p>
          <a:p>
            <a:r>
              <a:rPr lang="fr-FR" dirty="0"/>
              <a:t> Notre solution détaillée</a:t>
            </a:r>
          </a:p>
          <a:p>
            <a:r>
              <a:rPr lang="fr-FR" dirty="0"/>
              <a:t> Démonstration</a:t>
            </a:r>
          </a:p>
          <a:p>
            <a:r>
              <a:rPr lang="fr-FR" dirty="0"/>
              <a:t> Difficultés &amp; Axes de progression</a:t>
            </a:r>
          </a:p>
        </p:txBody>
      </p:sp>
    </p:spTree>
    <p:extLst>
      <p:ext uri="{BB962C8B-B14F-4D97-AF65-F5344CB8AC3E}">
        <p14:creationId xmlns:p14="http://schemas.microsoft.com/office/powerpoint/2010/main" val="35892298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A3DDE9E-2BF5-2444-87D1-3A25BE164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Notre projet et nos besoins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2717B29-9689-E347-AF8C-BA5A1CC3AA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 </a:t>
            </a:r>
            <a:r>
              <a:rPr lang="fr-FR" dirty="0" err="1"/>
              <a:t>Snaaaake.com</a:t>
            </a:r>
            <a:r>
              <a:rPr lang="fr-FR" dirty="0"/>
              <a:t> est un site web</a:t>
            </a:r>
          </a:p>
          <a:p>
            <a:r>
              <a:rPr lang="fr-FR" dirty="0"/>
              <a:t> Jeu jouable à 4 joueurs</a:t>
            </a:r>
          </a:p>
          <a:p>
            <a:r>
              <a:rPr lang="fr-FR" dirty="0"/>
              <a:t> Création de serveurs privés &amp; publiques</a:t>
            </a:r>
          </a:p>
          <a:p>
            <a:endParaRPr lang="fr-FR" dirty="0"/>
          </a:p>
          <a:p>
            <a:r>
              <a:rPr lang="fr-FR" dirty="0"/>
              <a:t> Déploiement de serveurs &amp; destruction de ceux-ci</a:t>
            </a:r>
          </a:p>
        </p:txBody>
      </p:sp>
    </p:spTree>
    <p:extLst>
      <p:ext uri="{BB962C8B-B14F-4D97-AF65-F5344CB8AC3E}">
        <p14:creationId xmlns:p14="http://schemas.microsoft.com/office/powerpoint/2010/main" val="27066689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EAAC7-2B8D-8643-A13D-B3AF3B250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Possibilités</a:t>
            </a:r>
          </a:p>
        </p:txBody>
      </p:sp>
      <p:sp>
        <p:nvSpPr>
          <p:cNvPr id="4" name="Cadre 3">
            <a:extLst>
              <a:ext uri="{FF2B5EF4-FFF2-40B4-BE49-F238E27FC236}">
                <a16:creationId xmlns:a16="http://schemas.microsoft.com/office/drawing/2014/main" id="{85A2D12A-A21B-2549-8A30-A1FD7EC5D95D}"/>
              </a:ext>
            </a:extLst>
          </p:cNvPr>
          <p:cNvSpPr/>
          <p:nvPr/>
        </p:nvSpPr>
        <p:spPr>
          <a:xfrm>
            <a:off x="2374306" y="1825625"/>
            <a:ext cx="7443387" cy="4351338"/>
          </a:xfrm>
          <a:prstGeom prst="frame">
            <a:avLst>
              <a:gd name="adj1" fmla="val 15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tx1"/>
              </a:solidFill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5CD09E39-DB6B-E540-98F1-6BC58E8917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667" b="94222" l="9778" r="89778">
                        <a14:foregroundMark x1="60000" y1="45333" x2="60000" y2="45333"/>
                        <a14:foregroundMark x1="17778" y1="16000" x2="17778" y2="16000"/>
                        <a14:foregroundMark x1="17778" y1="16000" x2="17778" y2="16000"/>
                        <a14:foregroundMark x1="17333" y1="20889" x2="17333" y2="20889"/>
                        <a14:foregroundMark x1="17333" y1="21333" x2="17333" y2="21333"/>
                        <a14:foregroundMark x1="17778" y1="16444" x2="17778" y2="14667"/>
                        <a14:foregroundMark x1="17778" y1="12444" x2="17778" y2="12444"/>
                        <a14:foregroundMark x1="18222" y1="11111" x2="20000" y2="9778"/>
                        <a14:foregroundMark x1="23111" y1="8000" x2="23111" y2="8000"/>
                        <a14:foregroundMark x1="31111" y1="7111" x2="31111" y2="7111"/>
                        <a14:foregroundMark x1="31111" y1="6667" x2="35556" y2="7556"/>
                        <a14:foregroundMark x1="81333" y1="41778" x2="81333" y2="42667"/>
                        <a14:foregroundMark x1="81778" y1="47111" x2="81778" y2="48889"/>
                        <a14:foregroundMark x1="60889" y1="46667" x2="63111" y2="55111"/>
                        <a14:foregroundMark x1="36889" y1="48889" x2="36444" y2="55556"/>
                        <a14:foregroundMark x1="18667" y1="91556" x2="36444" y2="94222"/>
                        <a14:foregroundMark x1="36444" y1="94222" x2="77333" y2="92444"/>
                        <a14:backgroundMark x1="39556" y1="15111" x2="39556" y2="1511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756895" y="2017313"/>
            <a:ext cx="678207" cy="678207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7BA9DCC1-FB95-8640-9D51-E5A1B5483F01}"/>
              </a:ext>
            </a:extLst>
          </p:cNvPr>
          <p:cNvSpPr txBox="1"/>
          <p:nvPr/>
        </p:nvSpPr>
        <p:spPr>
          <a:xfrm>
            <a:off x="5681972" y="2624309"/>
            <a:ext cx="8280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 err="1"/>
              <a:t>script.js</a:t>
            </a:r>
            <a:endParaRPr lang="fr-FR" sz="1400" dirty="0"/>
          </a:p>
        </p:txBody>
      </p:sp>
      <p:sp>
        <p:nvSpPr>
          <p:cNvPr id="11" name="Cadre 10">
            <a:extLst>
              <a:ext uri="{FF2B5EF4-FFF2-40B4-BE49-F238E27FC236}">
                <a16:creationId xmlns:a16="http://schemas.microsoft.com/office/drawing/2014/main" id="{A8320243-A70E-704D-ACA7-B863D232D240}"/>
              </a:ext>
            </a:extLst>
          </p:cNvPr>
          <p:cNvSpPr/>
          <p:nvPr/>
        </p:nvSpPr>
        <p:spPr>
          <a:xfrm>
            <a:off x="3440853" y="3302515"/>
            <a:ext cx="5486400" cy="2657297"/>
          </a:xfrm>
          <a:prstGeom prst="frame">
            <a:avLst>
              <a:gd name="adj1" fmla="val 15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13" name="Connecteur droit avec flèche 12">
            <a:extLst>
              <a:ext uri="{FF2B5EF4-FFF2-40B4-BE49-F238E27FC236}">
                <a16:creationId xmlns:a16="http://schemas.microsoft.com/office/drawing/2014/main" id="{F0B92CCF-B088-0743-B50F-C9172B5EA281}"/>
              </a:ext>
            </a:extLst>
          </p:cNvPr>
          <p:cNvCxnSpPr>
            <a:cxnSpLocks/>
          </p:cNvCxnSpPr>
          <p:nvPr/>
        </p:nvCxnSpPr>
        <p:spPr>
          <a:xfrm>
            <a:off x="6090407" y="2932086"/>
            <a:ext cx="0" cy="33761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5" name="Image 14">
            <a:extLst>
              <a:ext uri="{FF2B5EF4-FFF2-40B4-BE49-F238E27FC236}">
                <a16:creationId xmlns:a16="http://schemas.microsoft.com/office/drawing/2014/main" id="{DFEC41B2-D7A8-EF43-A055-C051061984E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42444" y1="44231" x2="42444" y2="44231"/>
                        <a14:foregroundMark x1="49333" y1="58846" x2="49333" y2="58846"/>
                        <a14:foregroundMark x1="47556" y1="87115" x2="47556" y2="87115"/>
                        <a14:foregroundMark x1="35222" y1="87115" x2="35222" y2="87115"/>
                        <a14:foregroundMark x1="61778" y1="84615" x2="61778" y2="84615"/>
                      </a14:backgroundRemoval>
                    </a14:imgEffect>
                  </a14:imgLayer>
                </a14:imgProps>
              </a:ext>
            </a:extLst>
          </a:blip>
          <a:srcRect l="29760" t="14196" r="29933" b="6850"/>
          <a:stretch/>
        </p:blipFill>
        <p:spPr>
          <a:xfrm>
            <a:off x="3707769" y="3494204"/>
            <a:ext cx="598770" cy="677677"/>
          </a:xfrm>
          <a:prstGeom prst="rect">
            <a:avLst/>
          </a:prstGeom>
        </p:spPr>
      </p:pic>
      <p:sp>
        <p:nvSpPr>
          <p:cNvPr id="16" name="ZoneTexte 15">
            <a:extLst>
              <a:ext uri="{FF2B5EF4-FFF2-40B4-BE49-F238E27FC236}">
                <a16:creationId xmlns:a16="http://schemas.microsoft.com/office/drawing/2014/main" id="{4F69C18A-9944-4443-AF6C-8CFD62126D7C}"/>
              </a:ext>
            </a:extLst>
          </p:cNvPr>
          <p:cNvSpPr txBox="1"/>
          <p:nvPr/>
        </p:nvSpPr>
        <p:spPr>
          <a:xfrm>
            <a:off x="3588536" y="4099069"/>
            <a:ext cx="837236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050" dirty="0"/>
              <a:t>serveur </a:t>
            </a:r>
            <a:r>
              <a:rPr lang="fr-FR" sz="1050" dirty="0" err="1"/>
              <a:t>socket.io</a:t>
            </a:r>
            <a:endParaRPr lang="fr-FR" sz="1050" dirty="0"/>
          </a:p>
          <a:p>
            <a:pPr algn="ctr"/>
            <a:r>
              <a:rPr lang="fr-FR" sz="1050" dirty="0"/>
              <a:t>port 3001</a:t>
            </a:r>
          </a:p>
        </p:txBody>
      </p:sp>
      <p:pic>
        <p:nvPicPr>
          <p:cNvPr id="17" name="Image 16">
            <a:extLst>
              <a:ext uri="{FF2B5EF4-FFF2-40B4-BE49-F238E27FC236}">
                <a16:creationId xmlns:a16="http://schemas.microsoft.com/office/drawing/2014/main" id="{81F35A6D-A448-A545-9862-278DCB1CC69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42444" y1="44231" x2="42444" y2="44231"/>
                        <a14:foregroundMark x1="49333" y1="58846" x2="49333" y2="58846"/>
                        <a14:foregroundMark x1="47556" y1="87115" x2="47556" y2="87115"/>
                        <a14:foregroundMark x1="35222" y1="87115" x2="35222" y2="87115"/>
                        <a14:foregroundMark x1="61778" y1="84615" x2="61778" y2="84615"/>
                      </a14:backgroundRemoval>
                    </a14:imgEffect>
                  </a14:imgLayer>
                </a14:imgProps>
              </a:ext>
            </a:extLst>
          </a:blip>
          <a:srcRect l="29760" t="14196" r="29933" b="6850"/>
          <a:stretch/>
        </p:blipFill>
        <p:spPr>
          <a:xfrm>
            <a:off x="4774316" y="3494204"/>
            <a:ext cx="598770" cy="677677"/>
          </a:xfrm>
          <a:prstGeom prst="rect">
            <a:avLst/>
          </a:prstGeom>
        </p:spPr>
      </p:pic>
      <p:sp>
        <p:nvSpPr>
          <p:cNvPr id="18" name="ZoneTexte 17">
            <a:extLst>
              <a:ext uri="{FF2B5EF4-FFF2-40B4-BE49-F238E27FC236}">
                <a16:creationId xmlns:a16="http://schemas.microsoft.com/office/drawing/2014/main" id="{6C019E38-3815-8F45-830E-9ADCF1A2403F}"/>
              </a:ext>
            </a:extLst>
          </p:cNvPr>
          <p:cNvSpPr txBox="1"/>
          <p:nvPr/>
        </p:nvSpPr>
        <p:spPr>
          <a:xfrm>
            <a:off x="4641891" y="4099069"/>
            <a:ext cx="837236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050" dirty="0"/>
              <a:t>serveur </a:t>
            </a:r>
            <a:r>
              <a:rPr lang="fr-FR" sz="1050" dirty="0" err="1"/>
              <a:t>socket.io</a:t>
            </a:r>
            <a:endParaRPr lang="fr-FR" sz="1050" dirty="0"/>
          </a:p>
          <a:p>
            <a:pPr algn="ctr"/>
            <a:r>
              <a:rPr lang="fr-FR" sz="1050" dirty="0"/>
              <a:t>port 3002</a:t>
            </a:r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3BFB8D33-FFEA-744F-9B82-F2E56096EC7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>
                        <a14:foregroundMark x1="42444" y1="44231" x2="42444" y2="44231"/>
                        <a14:foregroundMark x1="49333" y1="58846" x2="49333" y2="58846"/>
                        <a14:foregroundMark x1="47556" y1="87115" x2="47556" y2="87115"/>
                        <a14:foregroundMark x1="35222" y1="87115" x2="35222" y2="87115"/>
                        <a14:foregroundMark x1="61778" y1="84615" x2="61778" y2="84615"/>
                      </a14:backgroundRemoval>
                    </a14:imgEffect>
                  </a14:imgLayer>
                </a14:imgProps>
              </a:ext>
            </a:extLst>
          </a:blip>
          <a:srcRect l="29760" t="14196" r="29933" b="6850"/>
          <a:stretch/>
        </p:blipFill>
        <p:spPr>
          <a:xfrm>
            <a:off x="5836826" y="3497862"/>
            <a:ext cx="598770" cy="677677"/>
          </a:xfrm>
          <a:prstGeom prst="rect">
            <a:avLst/>
          </a:prstGeom>
        </p:spPr>
      </p:pic>
      <p:sp>
        <p:nvSpPr>
          <p:cNvPr id="20" name="ZoneTexte 19">
            <a:extLst>
              <a:ext uri="{FF2B5EF4-FFF2-40B4-BE49-F238E27FC236}">
                <a16:creationId xmlns:a16="http://schemas.microsoft.com/office/drawing/2014/main" id="{F1EC49BA-63FA-3C4A-B141-C58B8BD2AF0A}"/>
              </a:ext>
            </a:extLst>
          </p:cNvPr>
          <p:cNvSpPr txBox="1"/>
          <p:nvPr/>
        </p:nvSpPr>
        <p:spPr>
          <a:xfrm>
            <a:off x="5717593" y="4102727"/>
            <a:ext cx="837236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050" dirty="0"/>
              <a:t>serveur </a:t>
            </a:r>
            <a:r>
              <a:rPr lang="fr-FR" sz="1050" dirty="0" err="1"/>
              <a:t>socket.io</a:t>
            </a:r>
            <a:endParaRPr lang="fr-FR" sz="1050" dirty="0"/>
          </a:p>
          <a:p>
            <a:pPr algn="ctr"/>
            <a:r>
              <a:rPr lang="fr-FR" sz="1050" dirty="0"/>
              <a:t>port 3003</a:t>
            </a:r>
          </a:p>
        </p:txBody>
      </p:sp>
      <p:pic>
        <p:nvPicPr>
          <p:cNvPr id="21" name="Image 20">
            <a:extLst>
              <a:ext uri="{FF2B5EF4-FFF2-40B4-BE49-F238E27FC236}">
                <a16:creationId xmlns:a16="http://schemas.microsoft.com/office/drawing/2014/main" id="{3ABB25E9-E4F7-C24D-9DD9-F486E6FC955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42444" y1="44231" x2="42444" y2="44231"/>
                        <a14:foregroundMark x1="49333" y1="58846" x2="49333" y2="58846"/>
                        <a14:foregroundMark x1="47556" y1="87115" x2="47556" y2="87115"/>
                        <a14:foregroundMark x1="35222" y1="87115" x2="35222" y2="87115"/>
                        <a14:foregroundMark x1="61778" y1="84615" x2="61778" y2="84615"/>
                      </a14:backgroundRemoval>
                    </a14:imgEffect>
                  </a14:imgLayer>
                </a14:imgProps>
              </a:ext>
            </a:extLst>
          </a:blip>
          <a:srcRect l="29760" t="14196" r="29933" b="6850"/>
          <a:stretch/>
        </p:blipFill>
        <p:spPr>
          <a:xfrm>
            <a:off x="6886144" y="3494204"/>
            <a:ext cx="598770" cy="677677"/>
          </a:xfrm>
          <a:prstGeom prst="rect">
            <a:avLst/>
          </a:prstGeom>
        </p:spPr>
      </p:pic>
      <p:sp>
        <p:nvSpPr>
          <p:cNvPr id="22" name="ZoneTexte 21">
            <a:extLst>
              <a:ext uri="{FF2B5EF4-FFF2-40B4-BE49-F238E27FC236}">
                <a16:creationId xmlns:a16="http://schemas.microsoft.com/office/drawing/2014/main" id="{7F6DE0D9-779C-7848-BFB8-C15B8F241DF7}"/>
              </a:ext>
            </a:extLst>
          </p:cNvPr>
          <p:cNvSpPr txBox="1"/>
          <p:nvPr/>
        </p:nvSpPr>
        <p:spPr>
          <a:xfrm>
            <a:off x="6766911" y="4099069"/>
            <a:ext cx="837236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050" dirty="0"/>
              <a:t>serveur </a:t>
            </a:r>
            <a:r>
              <a:rPr lang="fr-FR" sz="1050" dirty="0" err="1"/>
              <a:t>socket.io</a:t>
            </a:r>
            <a:endParaRPr lang="fr-FR" sz="1050" dirty="0"/>
          </a:p>
          <a:p>
            <a:pPr algn="ctr"/>
            <a:r>
              <a:rPr lang="fr-FR" sz="1050" dirty="0"/>
              <a:t>port 3004</a:t>
            </a:r>
          </a:p>
        </p:txBody>
      </p:sp>
      <p:pic>
        <p:nvPicPr>
          <p:cNvPr id="23" name="Image 22">
            <a:extLst>
              <a:ext uri="{FF2B5EF4-FFF2-40B4-BE49-F238E27FC236}">
                <a16:creationId xmlns:a16="http://schemas.microsoft.com/office/drawing/2014/main" id="{EB883161-086F-9244-8031-C7959189F2E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>
                        <a14:foregroundMark x1="42444" y1="44231" x2="42444" y2="44231"/>
                        <a14:foregroundMark x1="49333" y1="58846" x2="49333" y2="58846"/>
                        <a14:foregroundMark x1="47556" y1="87115" x2="47556" y2="87115"/>
                        <a14:foregroundMark x1="35222" y1="87115" x2="35222" y2="87115"/>
                        <a14:foregroundMark x1="61778" y1="84615" x2="61778" y2="84615"/>
                      </a14:backgroundRemoval>
                    </a14:imgEffect>
                  </a14:imgLayer>
                </a14:imgProps>
              </a:ext>
            </a:extLst>
          </a:blip>
          <a:srcRect l="29760" t="14196" r="29933" b="6850"/>
          <a:stretch/>
        </p:blipFill>
        <p:spPr>
          <a:xfrm>
            <a:off x="7912682" y="3494204"/>
            <a:ext cx="598770" cy="677677"/>
          </a:xfrm>
          <a:prstGeom prst="rect">
            <a:avLst/>
          </a:prstGeom>
        </p:spPr>
      </p:pic>
      <p:sp>
        <p:nvSpPr>
          <p:cNvPr id="24" name="ZoneTexte 23">
            <a:extLst>
              <a:ext uri="{FF2B5EF4-FFF2-40B4-BE49-F238E27FC236}">
                <a16:creationId xmlns:a16="http://schemas.microsoft.com/office/drawing/2014/main" id="{AC4F94DD-8136-444D-B18F-5F4E2BC860A8}"/>
              </a:ext>
            </a:extLst>
          </p:cNvPr>
          <p:cNvSpPr txBox="1"/>
          <p:nvPr/>
        </p:nvSpPr>
        <p:spPr>
          <a:xfrm>
            <a:off x="7793449" y="4099069"/>
            <a:ext cx="837236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050" dirty="0"/>
              <a:t>serveur </a:t>
            </a:r>
            <a:r>
              <a:rPr lang="fr-FR" sz="1050" dirty="0" err="1"/>
              <a:t>socket.io</a:t>
            </a:r>
            <a:endParaRPr lang="fr-FR" sz="1050" dirty="0"/>
          </a:p>
          <a:p>
            <a:pPr algn="ctr"/>
            <a:r>
              <a:rPr lang="fr-FR" sz="1050" dirty="0"/>
              <a:t>port 3005</a:t>
            </a:r>
          </a:p>
        </p:txBody>
      </p:sp>
      <p:pic>
        <p:nvPicPr>
          <p:cNvPr id="25" name="Image 24">
            <a:extLst>
              <a:ext uri="{FF2B5EF4-FFF2-40B4-BE49-F238E27FC236}">
                <a16:creationId xmlns:a16="http://schemas.microsoft.com/office/drawing/2014/main" id="{6C3C05A3-6C7C-FD47-B7E2-5B404286EB6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>
                        <a14:foregroundMark x1="42444" y1="44231" x2="42444" y2="44231"/>
                        <a14:foregroundMark x1="49333" y1="58846" x2="49333" y2="58846"/>
                        <a14:foregroundMark x1="47556" y1="87115" x2="47556" y2="87115"/>
                        <a14:foregroundMark x1="35222" y1="87115" x2="35222" y2="87115"/>
                        <a14:foregroundMark x1="61778" y1="84615" x2="61778" y2="84615"/>
                      </a14:backgroundRemoval>
                    </a14:imgEffect>
                  </a14:imgLayer>
                </a14:imgProps>
              </a:ext>
            </a:extLst>
          </a:blip>
          <a:srcRect l="29760" t="14196" r="29933" b="6850"/>
          <a:stretch/>
        </p:blipFill>
        <p:spPr>
          <a:xfrm>
            <a:off x="3707769" y="4739356"/>
            <a:ext cx="598770" cy="677677"/>
          </a:xfrm>
          <a:prstGeom prst="rect">
            <a:avLst/>
          </a:prstGeom>
        </p:spPr>
      </p:pic>
      <p:sp>
        <p:nvSpPr>
          <p:cNvPr id="26" name="ZoneTexte 25">
            <a:extLst>
              <a:ext uri="{FF2B5EF4-FFF2-40B4-BE49-F238E27FC236}">
                <a16:creationId xmlns:a16="http://schemas.microsoft.com/office/drawing/2014/main" id="{BC73AF66-C242-BE47-A0C3-007EA26FDD0D}"/>
              </a:ext>
            </a:extLst>
          </p:cNvPr>
          <p:cNvSpPr txBox="1"/>
          <p:nvPr/>
        </p:nvSpPr>
        <p:spPr>
          <a:xfrm>
            <a:off x="3588536" y="5344221"/>
            <a:ext cx="837236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050" dirty="0"/>
              <a:t>serveur </a:t>
            </a:r>
            <a:r>
              <a:rPr lang="fr-FR" sz="1050" dirty="0" err="1"/>
              <a:t>socket.io</a:t>
            </a:r>
            <a:endParaRPr lang="fr-FR" sz="1050" dirty="0"/>
          </a:p>
          <a:p>
            <a:pPr algn="ctr"/>
            <a:r>
              <a:rPr lang="fr-FR" sz="1050" dirty="0"/>
              <a:t>port 3006</a:t>
            </a:r>
          </a:p>
        </p:txBody>
      </p:sp>
      <p:pic>
        <p:nvPicPr>
          <p:cNvPr id="27" name="Image 26">
            <a:extLst>
              <a:ext uri="{FF2B5EF4-FFF2-40B4-BE49-F238E27FC236}">
                <a16:creationId xmlns:a16="http://schemas.microsoft.com/office/drawing/2014/main" id="{1066E430-9515-2E44-A857-770B3E97D17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0000" l="10000" r="90000">
                        <a14:foregroundMark x1="42444" y1="44231" x2="42444" y2="44231"/>
                        <a14:foregroundMark x1="49333" y1="58846" x2="49333" y2="58846"/>
                        <a14:foregroundMark x1="47556" y1="87115" x2="47556" y2="87115"/>
                        <a14:foregroundMark x1="35222" y1="87115" x2="35222" y2="87115"/>
                        <a14:foregroundMark x1="61778" y1="84615" x2="61778" y2="84615"/>
                      </a14:backgroundRemoval>
                    </a14:imgEffect>
                  </a14:imgLayer>
                </a14:imgProps>
              </a:ext>
            </a:extLst>
          </a:blip>
          <a:srcRect l="29760" t="14196" r="29933" b="6850"/>
          <a:stretch/>
        </p:blipFill>
        <p:spPr>
          <a:xfrm>
            <a:off x="4774316" y="4739356"/>
            <a:ext cx="598770" cy="677677"/>
          </a:xfrm>
          <a:prstGeom prst="rect">
            <a:avLst/>
          </a:prstGeom>
        </p:spPr>
      </p:pic>
      <p:sp>
        <p:nvSpPr>
          <p:cNvPr id="28" name="ZoneTexte 27">
            <a:extLst>
              <a:ext uri="{FF2B5EF4-FFF2-40B4-BE49-F238E27FC236}">
                <a16:creationId xmlns:a16="http://schemas.microsoft.com/office/drawing/2014/main" id="{B43F6F46-FB37-8244-89C4-023843B23822}"/>
              </a:ext>
            </a:extLst>
          </p:cNvPr>
          <p:cNvSpPr txBox="1"/>
          <p:nvPr/>
        </p:nvSpPr>
        <p:spPr>
          <a:xfrm>
            <a:off x="4641891" y="5344221"/>
            <a:ext cx="837236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050" dirty="0"/>
              <a:t>serveur </a:t>
            </a:r>
            <a:r>
              <a:rPr lang="fr-FR" sz="1050" dirty="0" err="1"/>
              <a:t>socket.io</a:t>
            </a:r>
            <a:endParaRPr lang="fr-FR" sz="1050" dirty="0"/>
          </a:p>
          <a:p>
            <a:pPr algn="ctr"/>
            <a:r>
              <a:rPr lang="fr-FR" sz="1050" dirty="0"/>
              <a:t>port 3007</a:t>
            </a:r>
          </a:p>
        </p:txBody>
      </p:sp>
      <p:pic>
        <p:nvPicPr>
          <p:cNvPr id="29" name="Image 28">
            <a:extLst>
              <a:ext uri="{FF2B5EF4-FFF2-40B4-BE49-F238E27FC236}">
                <a16:creationId xmlns:a16="http://schemas.microsoft.com/office/drawing/2014/main" id="{7DE2846D-69CA-8849-B25A-B2CB782578D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10000" b="90000" l="10000" r="90000">
                        <a14:foregroundMark x1="42444" y1="44231" x2="42444" y2="44231"/>
                        <a14:foregroundMark x1="49333" y1="58846" x2="49333" y2="58846"/>
                        <a14:foregroundMark x1="47556" y1="87115" x2="47556" y2="87115"/>
                        <a14:foregroundMark x1="35222" y1="87115" x2="35222" y2="87115"/>
                        <a14:foregroundMark x1="61778" y1="84615" x2="61778" y2="84615"/>
                      </a14:backgroundRemoval>
                    </a14:imgEffect>
                  </a14:imgLayer>
                </a14:imgProps>
              </a:ext>
            </a:extLst>
          </a:blip>
          <a:srcRect l="29760" t="14196" r="29933" b="6850"/>
          <a:stretch/>
        </p:blipFill>
        <p:spPr>
          <a:xfrm>
            <a:off x="5836826" y="4743014"/>
            <a:ext cx="598770" cy="677677"/>
          </a:xfrm>
          <a:prstGeom prst="rect">
            <a:avLst/>
          </a:prstGeom>
        </p:spPr>
      </p:pic>
      <p:sp>
        <p:nvSpPr>
          <p:cNvPr id="30" name="ZoneTexte 29">
            <a:extLst>
              <a:ext uri="{FF2B5EF4-FFF2-40B4-BE49-F238E27FC236}">
                <a16:creationId xmlns:a16="http://schemas.microsoft.com/office/drawing/2014/main" id="{751D26EA-6226-AB4B-99B5-21768E097ED2}"/>
              </a:ext>
            </a:extLst>
          </p:cNvPr>
          <p:cNvSpPr txBox="1"/>
          <p:nvPr/>
        </p:nvSpPr>
        <p:spPr>
          <a:xfrm>
            <a:off x="5717593" y="5347879"/>
            <a:ext cx="837236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050" dirty="0"/>
              <a:t>serveur </a:t>
            </a:r>
            <a:r>
              <a:rPr lang="fr-FR" sz="1050" dirty="0" err="1"/>
              <a:t>socket.io</a:t>
            </a:r>
            <a:endParaRPr lang="fr-FR" sz="1050" dirty="0"/>
          </a:p>
          <a:p>
            <a:pPr algn="ctr"/>
            <a:r>
              <a:rPr lang="fr-FR" sz="1050" dirty="0"/>
              <a:t>port 3008</a:t>
            </a:r>
          </a:p>
        </p:txBody>
      </p:sp>
      <p:pic>
        <p:nvPicPr>
          <p:cNvPr id="31" name="Image 30">
            <a:extLst>
              <a:ext uri="{FF2B5EF4-FFF2-40B4-BE49-F238E27FC236}">
                <a16:creationId xmlns:a16="http://schemas.microsoft.com/office/drawing/2014/main" id="{5FB2DE40-B0E9-9842-8150-E4DD6C6A52A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10000" r="90000">
                        <a14:foregroundMark x1="42444" y1="44231" x2="42444" y2="44231"/>
                        <a14:foregroundMark x1="49333" y1="58846" x2="49333" y2="58846"/>
                        <a14:foregroundMark x1="47556" y1="87115" x2="47556" y2="87115"/>
                        <a14:foregroundMark x1="35222" y1="87115" x2="35222" y2="87115"/>
                        <a14:foregroundMark x1="61778" y1="84615" x2="61778" y2="84615"/>
                      </a14:backgroundRemoval>
                    </a14:imgEffect>
                  </a14:imgLayer>
                </a14:imgProps>
              </a:ext>
            </a:extLst>
          </a:blip>
          <a:srcRect l="29760" t="14196" r="29933" b="6850"/>
          <a:stretch/>
        </p:blipFill>
        <p:spPr>
          <a:xfrm>
            <a:off x="6886144" y="4739356"/>
            <a:ext cx="598770" cy="677677"/>
          </a:xfrm>
          <a:prstGeom prst="rect">
            <a:avLst/>
          </a:prstGeom>
        </p:spPr>
      </p:pic>
      <p:sp>
        <p:nvSpPr>
          <p:cNvPr id="32" name="ZoneTexte 31">
            <a:extLst>
              <a:ext uri="{FF2B5EF4-FFF2-40B4-BE49-F238E27FC236}">
                <a16:creationId xmlns:a16="http://schemas.microsoft.com/office/drawing/2014/main" id="{9EFDFE58-89DA-7C45-A8F1-1D6DD2DD382F}"/>
              </a:ext>
            </a:extLst>
          </p:cNvPr>
          <p:cNvSpPr txBox="1"/>
          <p:nvPr/>
        </p:nvSpPr>
        <p:spPr>
          <a:xfrm>
            <a:off x="6766911" y="5344221"/>
            <a:ext cx="837236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050" dirty="0"/>
              <a:t>serveur </a:t>
            </a:r>
            <a:r>
              <a:rPr lang="fr-FR" sz="1050" dirty="0" err="1"/>
              <a:t>socket.io</a:t>
            </a:r>
            <a:endParaRPr lang="fr-FR" sz="1050" dirty="0"/>
          </a:p>
          <a:p>
            <a:pPr algn="ctr"/>
            <a:r>
              <a:rPr lang="fr-FR" sz="1050" dirty="0"/>
              <a:t>port 3009</a:t>
            </a:r>
          </a:p>
        </p:txBody>
      </p:sp>
      <p:pic>
        <p:nvPicPr>
          <p:cNvPr id="33" name="Image 32">
            <a:extLst>
              <a:ext uri="{FF2B5EF4-FFF2-40B4-BE49-F238E27FC236}">
                <a16:creationId xmlns:a16="http://schemas.microsoft.com/office/drawing/2014/main" id="{E33952B6-63E6-D041-A870-F865F291C7E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10000" b="90000" l="10000" r="90000">
                        <a14:foregroundMark x1="42444" y1="44231" x2="42444" y2="44231"/>
                        <a14:foregroundMark x1="49333" y1="58846" x2="49333" y2="58846"/>
                        <a14:foregroundMark x1="47556" y1="87115" x2="47556" y2="87115"/>
                        <a14:foregroundMark x1="35222" y1="87115" x2="35222" y2="87115"/>
                        <a14:foregroundMark x1="61778" y1="84615" x2="61778" y2="84615"/>
                      </a14:backgroundRemoval>
                    </a14:imgEffect>
                  </a14:imgLayer>
                </a14:imgProps>
              </a:ext>
            </a:extLst>
          </a:blip>
          <a:srcRect l="29760" t="14196" r="29933" b="6850"/>
          <a:stretch/>
        </p:blipFill>
        <p:spPr>
          <a:xfrm>
            <a:off x="7912682" y="4739356"/>
            <a:ext cx="598770" cy="677677"/>
          </a:xfrm>
          <a:prstGeom prst="rect">
            <a:avLst/>
          </a:prstGeom>
        </p:spPr>
      </p:pic>
      <p:sp>
        <p:nvSpPr>
          <p:cNvPr id="34" name="ZoneTexte 33">
            <a:extLst>
              <a:ext uri="{FF2B5EF4-FFF2-40B4-BE49-F238E27FC236}">
                <a16:creationId xmlns:a16="http://schemas.microsoft.com/office/drawing/2014/main" id="{2294446C-5516-F448-8FCB-595B3ABDB88D}"/>
              </a:ext>
            </a:extLst>
          </p:cNvPr>
          <p:cNvSpPr txBox="1"/>
          <p:nvPr/>
        </p:nvSpPr>
        <p:spPr>
          <a:xfrm>
            <a:off x="7750257" y="5344221"/>
            <a:ext cx="920437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050" dirty="0"/>
              <a:t>serveur </a:t>
            </a:r>
            <a:r>
              <a:rPr lang="fr-FR" sz="1050" dirty="0" err="1"/>
              <a:t>socket.io</a:t>
            </a:r>
            <a:endParaRPr lang="fr-FR" sz="1050" dirty="0"/>
          </a:p>
          <a:p>
            <a:pPr algn="ctr"/>
            <a:r>
              <a:rPr lang="fr-FR" sz="1050" dirty="0"/>
              <a:t>port 3010</a:t>
            </a:r>
          </a:p>
        </p:txBody>
      </p:sp>
    </p:spTree>
    <p:extLst>
      <p:ext uri="{BB962C8B-B14F-4D97-AF65-F5344CB8AC3E}">
        <p14:creationId xmlns:p14="http://schemas.microsoft.com/office/powerpoint/2010/main" val="17158827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500"/>
                            </p:stCondLst>
                            <p:childTnLst>
                              <p:par>
                                <p:cTn id="5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0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2500"/>
                            </p:stCondLst>
                            <p:childTnLst>
                              <p:par>
                                <p:cTn id="6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3000"/>
                            </p:stCondLst>
                            <p:childTnLst>
                              <p:par>
                                <p:cTn id="7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3500"/>
                            </p:stCondLst>
                            <p:childTnLst>
                              <p:par>
                                <p:cTn id="7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4000"/>
                            </p:stCondLst>
                            <p:childTnLst>
                              <p:par>
                                <p:cTn id="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4500"/>
                            </p:stCondLst>
                            <p:childTnLst>
                              <p:par>
                                <p:cTn id="9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/>
      <p:bldP spid="11" grpId="0" animBg="1"/>
      <p:bldP spid="16" grpId="0"/>
      <p:bldP spid="18" grpId="0"/>
      <p:bldP spid="20" grpId="0"/>
      <p:bldP spid="22" grpId="0"/>
      <p:bldP spid="24" grpId="0"/>
      <p:bldP spid="26" grpId="0"/>
      <p:bldP spid="28" grpId="0"/>
      <p:bldP spid="30" grpId="0"/>
      <p:bldP spid="32" grpId="0"/>
      <p:bldP spid="3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EAAC7-2B8D-8643-A13D-B3AF3B250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Possibilités</a:t>
            </a:r>
          </a:p>
        </p:txBody>
      </p:sp>
      <p:sp>
        <p:nvSpPr>
          <p:cNvPr id="4" name="Cadre 3">
            <a:extLst>
              <a:ext uri="{FF2B5EF4-FFF2-40B4-BE49-F238E27FC236}">
                <a16:creationId xmlns:a16="http://schemas.microsoft.com/office/drawing/2014/main" id="{85A2D12A-A21B-2549-8A30-A1FD7EC5D95D}"/>
              </a:ext>
            </a:extLst>
          </p:cNvPr>
          <p:cNvSpPr/>
          <p:nvPr/>
        </p:nvSpPr>
        <p:spPr>
          <a:xfrm>
            <a:off x="2348865" y="1825625"/>
            <a:ext cx="7492365" cy="4351338"/>
          </a:xfrm>
          <a:prstGeom prst="frame">
            <a:avLst>
              <a:gd name="adj1" fmla="val 15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tx1"/>
              </a:solidFill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5CD09E39-DB6B-E540-98F1-6BC58E8917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667" b="94222" l="9778" r="89778">
                        <a14:foregroundMark x1="60000" y1="45333" x2="60000" y2="45333"/>
                        <a14:foregroundMark x1="17778" y1="16000" x2="17778" y2="16000"/>
                        <a14:foregroundMark x1="17778" y1="16000" x2="17778" y2="16000"/>
                        <a14:foregroundMark x1="17333" y1="20889" x2="17333" y2="20889"/>
                        <a14:foregroundMark x1="17333" y1="21333" x2="17333" y2="21333"/>
                        <a14:foregroundMark x1="17778" y1="16444" x2="17778" y2="14667"/>
                        <a14:foregroundMark x1="17778" y1="12444" x2="17778" y2="12444"/>
                        <a14:foregroundMark x1="18222" y1="11111" x2="20000" y2="9778"/>
                        <a14:foregroundMark x1="23111" y1="8000" x2="23111" y2="8000"/>
                        <a14:foregroundMark x1="31111" y1="7111" x2="31111" y2="7111"/>
                        <a14:foregroundMark x1="31111" y1="6667" x2="35556" y2="7556"/>
                        <a14:foregroundMark x1="81333" y1="41778" x2="81333" y2="42667"/>
                        <a14:foregroundMark x1="81778" y1="47111" x2="81778" y2="48889"/>
                        <a14:foregroundMark x1="60889" y1="46667" x2="63111" y2="55111"/>
                        <a14:foregroundMark x1="36889" y1="48889" x2="36444" y2="55556"/>
                        <a14:foregroundMark x1="18667" y1="91556" x2="36444" y2="94222"/>
                        <a14:foregroundMark x1="36444" y1="94222" x2="77333" y2="92444"/>
                        <a14:backgroundMark x1="39556" y1="15111" x2="39556" y2="1511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567866" y="3475287"/>
            <a:ext cx="678207" cy="678207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7BA9DCC1-FB95-8640-9D51-E5A1B5483F01}"/>
              </a:ext>
            </a:extLst>
          </p:cNvPr>
          <p:cNvSpPr txBox="1"/>
          <p:nvPr/>
        </p:nvSpPr>
        <p:spPr>
          <a:xfrm>
            <a:off x="2497535" y="4134505"/>
            <a:ext cx="8280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dirty="0" err="1"/>
              <a:t>script.js</a:t>
            </a:r>
            <a:endParaRPr lang="fr-FR" sz="1400" dirty="0"/>
          </a:p>
        </p:txBody>
      </p:sp>
      <p:sp>
        <p:nvSpPr>
          <p:cNvPr id="11" name="Cadre 10">
            <a:extLst>
              <a:ext uri="{FF2B5EF4-FFF2-40B4-BE49-F238E27FC236}">
                <a16:creationId xmlns:a16="http://schemas.microsoft.com/office/drawing/2014/main" id="{A8320243-A70E-704D-ACA7-B863D232D240}"/>
              </a:ext>
            </a:extLst>
          </p:cNvPr>
          <p:cNvSpPr/>
          <p:nvPr/>
        </p:nvSpPr>
        <p:spPr>
          <a:xfrm>
            <a:off x="2488353" y="3258137"/>
            <a:ext cx="837235" cy="2809626"/>
          </a:xfrm>
          <a:prstGeom prst="frame">
            <a:avLst>
              <a:gd name="adj1" fmla="val 15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13" name="Connecteur droit avec flèche 12">
            <a:extLst>
              <a:ext uri="{FF2B5EF4-FFF2-40B4-BE49-F238E27FC236}">
                <a16:creationId xmlns:a16="http://schemas.microsoft.com/office/drawing/2014/main" id="{F0B92CCF-B088-0743-B50F-C9172B5EA281}"/>
              </a:ext>
            </a:extLst>
          </p:cNvPr>
          <p:cNvCxnSpPr>
            <a:cxnSpLocks/>
          </p:cNvCxnSpPr>
          <p:nvPr/>
        </p:nvCxnSpPr>
        <p:spPr>
          <a:xfrm>
            <a:off x="2906970" y="4442282"/>
            <a:ext cx="0" cy="33761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5" name="Image 14">
            <a:extLst>
              <a:ext uri="{FF2B5EF4-FFF2-40B4-BE49-F238E27FC236}">
                <a16:creationId xmlns:a16="http://schemas.microsoft.com/office/drawing/2014/main" id="{DFEC41B2-D7A8-EF43-A055-C051061984E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42444" y1="44231" x2="42444" y2="44231"/>
                        <a14:foregroundMark x1="49333" y1="58846" x2="49333" y2="58846"/>
                        <a14:foregroundMark x1="47556" y1="87115" x2="47556" y2="87115"/>
                        <a14:foregroundMark x1="35222" y1="87115" x2="35222" y2="87115"/>
                        <a14:foregroundMark x1="61778" y1="84615" x2="61778" y2="84615"/>
                      </a14:backgroundRemoval>
                    </a14:imgEffect>
                  </a14:imgLayer>
                </a14:imgProps>
              </a:ext>
            </a:extLst>
          </a:blip>
          <a:srcRect l="29760" t="14196" r="29933" b="6850"/>
          <a:stretch/>
        </p:blipFill>
        <p:spPr>
          <a:xfrm>
            <a:off x="2607586" y="4821354"/>
            <a:ext cx="598770" cy="677677"/>
          </a:xfrm>
          <a:prstGeom prst="rect">
            <a:avLst/>
          </a:prstGeom>
        </p:spPr>
      </p:pic>
      <p:sp>
        <p:nvSpPr>
          <p:cNvPr id="16" name="ZoneTexte 15">
            <a:extLst>
              <a:ext uri="{FF2B5EF4-FFF2-40B4-BE49-F238E27FC236}">
                <a16:creationId xmlns:a16="http://schemas.microsoft.com/office/drawing/2014/main" id="{4F69C18A-9944-4443-AF6C-8CFD62126D7C}"/>
              </a:ext>
            </a:extLst>
          </p:cNvPr>
          <p:cNvSpPr txBox="1"/>
          <p:nvPr/>
        </p:nvSpPr>
        <p:spPr>
          <a:xfrm>
            <a:off x="2488353" y="5426219"/>
            <a:ext cx="837236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050" dirty="0"/>
              <a:t>serveur </a:t>
            </a:r>
            <a:r>
              <a:rPr lang="fr-FR" sz="1050" dirty="0" err="1"/>
              <a:t>socket.io</a:t>
            </a:r>
            <a:endParaRPr lang="fr-FR" sz="1050" dirty="0"/>
          </a:p>
          <a:p>
            <a:pPr algn="ctr"/>
            <a:r>
              <a:rPr lang="fr-FR" sz="1050" dirty="0"/>
              <a:t>port 3001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3BC405B1-436D-B84D-8F74-8BE5328A505E}"/>
              </a:ext>
            </a:extLst>
          </p:cNvPr>
          <p:cNvSpPr txBox="1"/>
          <p:nvPr/>
        </p:nvSpPr>
        <p:spPr>
          <a:xfrm>
            <a:off x="2497535" y="3258137"/>
            <a:ext cx="82805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 dirty="0"/>
              <a:t>Conteneur 1</a:t>
            </a:r>
          </a:p>
        </p:txBody>
      </p:sp>
      <p:pic>
        <p:nvPicPr>
          <p:cNvPr id="35" name="Image 34">
            <a:extLst>
              <a:ext uri="{FF2B5EF4-FFF2-40B4-BE49-F238E27FC236}">
                <a16:creationId xmlns:a16="http://schemas.microsoft.com/office/drawing/2014/main" id="{0009AFAB-FF88-BF4C-9DDA-35F3DE74A1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6667" b="94222" l="9778" r="89778">
                        <a14:foregroundMark x1="60000" y1="45333" x2="60000" y2="45333"/>
                        <a14:foregroundMark x1="17778" y1="16000" x2="17778" y2="16000"/>
                        <a14:foregroundMark x1="17778" y1="16000" x2="17778" y2="16000"/>
                        <a14:foregroundMark x1="17333" y1="20889" x2="17333" y2="20889"/>
                        <a14:foregroundMark x1="17333" y1="21333" x2="17333" y2="21333"/>
                        <a14:foregroundMark x1="17778" y1="16444" x2="17778" y2="14667"/>
                        <a14:foregroundMark x1="17778" y1="12444" x2="17778" y2="12444"/>
                        <a14:foregroundMark x1="18222" y1="11111" x2="20000" y2="9778"/>
                        <a14:foregroundMark x1="23111" y1="8000" x2="23111" y2="8000"/>
                        <a14:foregroundMark x1="31111" y1="7111" x2="31111" y2="7111"/>
                        <a14:foregroundMark x1="31111" y1="6667" x2="35556" y2="7556"/>
                        <a14:foregroundMark x1="81333" y1="41778" x2="81333" y2="42667"/>
                        <a14:foregroundMark x1="81778" y1="47111" x2="81778" y2="48889"/>
                        <a14:foregroundMark x1="60889" y1="46667" x2="63111" y2="55111"/>
                        <a14:foregroundMark x1="36889" y1="48889" x2="36444" y2="55556"/>
                        <a14:foregroundMark x1="18667" y1="91556" x2="36444" y2="94222"/>
                        <a14:foregroundMark x1="36444" y1="94222" x2="77333" y2="92444"/>
                        <a14:backgroundMark x1="39556" y1="15111" x2="39556" y2="1511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476452" y="3475287"/>
            <a:ext cx="678207" cy="678207"/>
          </a:xfrm>
          <a:prstGeom prst="rect">
            <a:avLst/>
          </a:prstGeom>
        </p:spPr>
      </p:pic>
      <p:sp>
        <p:nvSpPr>
          <p:cNvPr id="36" name="ZoneTexte 35">
            <a:extLst>
              <a:ext uri="{FF2B5EF4-FFF2-40B4-BE49-F238E27FC236}">
                <a16:creationId xmlns:a16="http://schemas.microsoft.com/office/drawing/2014/main" id="{CF7E9A86-F9A5-104F-B365-387C35968A1C}"/>
              </a:ext>
            </a:extLst>
          </p:cNvPr>
          <p:cNvSpPr txBox="1"/>
          <p:nvPr/>
        </p:nvSpPr>
        <p:spPr>
          <a:xfrm>
            <a:off x="3406121" y="4134505"/>
            <a:ext cx="8280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dirty="0" err="1"/>
              <a:t>script.js</a:t>
            </a:r>
            <a:endParaRPr lang="fr-FR" sz="1400" dirty="0"/>
          </a:p>
        </p:txBody>
      </p:sp>
      <p:sp>
        <p:nvSpPr>
          <p:cNvPr id="37" name="Cadre 36">
            <a:extLst>
              <a:ext uri="{FF2B5EF4-FFF2-40B4-BE49-F238E27FC236}">
                <a16:creationId xmlns:a16="http://schemas.microsoft.com/office/drawing/2014/main" id="{32D80FCF-6F56-CD48-AB62-148ADB2A429E}"/>
              </a:ext>
            </a:extLst>
          </p:cNvPr>
          <p:cNvSpPr/>
          <p:nvPr/>
        </p:nvSpPr>
        <p:spPr>
          <a:xfrm>
            <a:off x="3396939" y="3258137"/>
            <a:ext cx="837235" cy="2809626"/>
          </a:xfrm>
          <a:prstGeom prst="frame">
            <a:avLst>
              <a:gd name="adj1" fmla="val 15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38" name="Connecteur droit avec flèche 37">
            <a:extLst>
              <a:ext uri="{FF2B5EF4-FFF2-40B4-BE49-F238E27FC236}">
                <a16:creationId xmlns:a16="http://schemas.microsoft.com/office/drawing/2014/main" id="{F4A9A6B0-07BF-8F44-AA78-CDBF978060AA}"/>
              </a:ext>
            </a:extLst>
          </p:cNvPr>
          <p:cNvCxnSpPr>
            <a:cxnSpLocks/>
          </p:cNvCxnSpPr>
          <p:nvPr/>
        </p:nvCxnSpPr>
        <p:spPr>
          <a:xfrm>
            <a:off x="3815556" y="4442282"/>
            <a:ext cx="0" cy="33761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39" name="Image 38">
            <a:extLst>
              <a:ext uri="{FF2B5EF4-FFF2-40B4-BE49-F238E27FC236}">
                <a16:creationId xmlns:a16="http://schemas.microsoft.com/office/drawing/2014/main" id="{8DD1397C-CF0A-4E49-A4FD-332D79C92A0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>
                        <a14:foregroundMark x1="42444" y1="44231" x2="42444" y2="44231"/>
                        <a14:foregroundMark x1="49333" y1="58846" x2="49333" y2="58846"/>
                        <a14:foregroundMark x1="47556" y1="87115" x2="47556" y2="87115"/>
                        <a14:foregroundMark x1="35222" y1="87115" x2="35222" y2="87115"/>
                        <a14:foregroundMark x1="61778" y1="84615" x2="61778" y2="84615"/>
                      </a14:backgroundRemoval>
                    </a14:imgEffect>
                  </a14:imgLayer>
                </a14:imgProps>
              </a:ext>
            </a:extLst>
          </a:blip>
          <a:srcRect l="29760" t="14196" r="29933" b="6850"/>
          <a:stretch/>
        </p:blipFill>
        <p:spPr>
          <a:xfrm>
            <a:off x="3516172" y="4821354"/>
            <a:ext cx="598770" cy="677677"/>
          </a:xfrm>
          <a:prstGeom prst="rect">
            <a:avLst/>
          </a:prstGeom>
        </p:spPr>
      </p:pic>
      <p:sp>
        <p:nvSpPr>
          <p:cNvPr id="40" name="ZoneTexte 39">
            <a:extLst>
              <a:ext uri="{FF2B5EF4-FFF2-40B4-BE49-F238E27FC236}">
                <a16:creationId xmlns:a16="http://schemas.microsoft.com/office/drawing/2014/main" id="{3A0678E9-90D0-244E-930B-7E5CA7D3D40F}"/>
              </a:ext>
            </a:extLst>
          </p:cNvPr>
          <p:cNvSpPr txBox="1"/>
          <p:nvPr/>
        </p:nvSpPr>
        <p:spPr>
          <a:xfrm>
            <a:off x="3396939" y="5426219"/>
            <a:ext cx="837236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050" dirty="0"/>
              <a:t>serveur </a:t>
            </a:r>
            <a:r>
              <a:rPr lang="fr-FR" sz="1050" dirty="0" err="1"/>
              <a:t>socket.io</a:t>
            </a:r>
            <a:endParaRPr lang="fr-FR" sz="1050" dirty="0"/>
          </a:p>
          <a:p>
            <a:pPr algn="ctr"/>
            <a:r>
              <a:rPr lang="fr-FR" sz="1050" dirty="0"/>
              <a:t>port 3002</a:t>
            </a:r>
          </a:p>
        </p:txBody>
      </p:sp>
      <p:sp>
        <p:nvSpPr>
          <p:cNvPr id="41" name="ZoneTexte 40">
            <a:extLst>
              <a:ext uri="{FF2B5EF4-FFF2-40B4-BE49-F238E27FC236}">
                <a16:creationId xmlns:a16="http://schemas.microsoft.com/office/drawing/2014/main" id="{51A115BB-3E18-9141-BEA2-18DD50B6F8BB}"/>
              </a:ext>
            </a:extLst>
          </p:cNvPr>
          <p:cNvSpPr txBox="1"/>
          <p:nvPr/>
        </p:nvSpPr>
        <p:spPr>
          <a:xfrm>
            <a:off x="3406121" y="3258137"/>
            <a:ext cx="82805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 dirty="0"/>
              <a:t>Conteneur 2</a:t>
            </a:r>
          </a:p>
        </p:txBody>
      </p:sp>
      <p:pic>
        <p:nvPicPr>
          <p:cNvPr id="42" name="Image 41">
            <a:extLst>
              <a:ext uri="{FF2B5EF4-FFF2-40B4-BE49-F238E27FC236}">
                <a16:creationId xmlns:a16="http://schemas.microsoft.com/office/drawing/2014/main" id="{66264303-A39B-8F4E-BB23-8ECC9986A9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6667" b="94222" l="9778" r="89778">
                        <a14:foregroundMark x1="60000" y1="45333" x2="60000" y2="45333"/>
                        <a14:foregroundMark x1="17778" y1="16000" x2="17778" y2="16000"/>
                        <a14:foregroundMark x1="17778" y1="16000" x2="17778" y2="16000"/>
                        <a14:foregroundMark x1="17333" y1="20889" x2="17333" y2="20889"/>
                        <a14:foregroundMark x1="17333" y1="21333" x2="17333" y2="21333"/>
                        <a14:foregroundMark x1="17778" y1="16444" x2="17778" y2="14667"/>
                        <a14:foregroundMark x1="17778" y1="12444" x2="17778" y2="12444"/>
                        <a14:foregroundMark x1="18222" y1="11111" x2="20000" y2="9778"/>
                        <a14:foregroundMark x1="23111" y1="8000" x2="23111" y2="8000"/>
                        <a14:foregroundMark x1="31111" y1="7111" x2="31111" y2="7111"/>
                        <a14:foregroundMark x1="31111" y1="6667" x2="35556" y2="7556"/>
                        <a14:foregroundMark x1="81333" y1="41778" x2="81333" y2="42667"/>
                        <a14:foregroundMark x1="81778" y1="47111" x2="81778" y2="48889"/>
                        <a14:foregroundMark x1="60889" y1="46667" x2="63111" y2="55111"/>
                        <a14:foregroundMark x1="36889" y1="48889" x2="36444" y2="55556"/>
                        <a14:foregroundMark x1="18667" y1="91556" x2="36444" y2="94222"/>
                        <a14:foregroundMark x1="36444" y1="94222" x2="77333" y2="92444"/>
                        <a14:backgroundMark x1="39556" y1="15111" x2="39556" y2="1511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391232" y="3475287"/>
            <a:ext cx="678207" cy="678207"/>
          </a:xfrm>
          <a:prstGeom prst="rect">
            <a:avLst/>
          </a:prstGeom>
        </p:spPr>
      </p:pic>
      <p:sp>
        <p:nvSpPr>
          <p:cNvPr id="43" name="ZoneTexte 42">
            <a:extLst>
              <a:ext uri="{FF2B5EF4-FFF2-40B4-BE49-F238E27FC236}">
                <a16:creationId xmlns:a16="http://schemas.microsoft.com/office/drawing/2014/main" id="{B3ADAF38-C5BE-FC4E-BD21-E9F2C10E2CD8}"/>
              </a:ext>
            </a:extLst>
          </p:cNvPr>
          <p:cNvSpPr txBox="1"/>
          <p:nvPr/>
        </p:nvSpPr>
        <p:spPr>
          <a:xfrm>
            <a:off x="4320901" y="4134505"/>
            <a:ext cx="8280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dirty="0" err="1"/>
              <a:t>script.js</a:t>
            </a:r>
            <a:endParaRPr lang="fr-FR" sz="1400" dirty="0"/>
          </a:p>
        </p:txBody>
      </p:sp>
      <p:sp>
        <p:nvSpPr>
          <p:cNvPr id="44" name="Cadre 43">
            <a:extLst>
              <a:ext uri="{FF2B5EF4-FFF2-40B4-BE49-F238E27FC236}">
                <a16:creationId xmlns:a16="http://schemas.microsoft.com/office/drawing/2014/main" id="{444EF376-72FE-FD44-B74D-A5679907D522}"/>
              </a:ext>
            </a:extLst>
          </p:cNvPr>
          <p:cNvSpPr/>
          <p:nvPr/>
        </p:nvSpPr>
        <p:spPr>
          <a:xfrm>
            <a:off x="4311719" y="3258137"/>
            <a:ext cx="837235" cy="2809626"/>
          </a:xfrm>
          <a:prstGeom prst="frame">
            <a:avLst>
              <a:gd name="adj1" fmla="val 15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45" name="Connecteur droit avec flèche 44">
            <a:extLst>
              <a:ext uri="{FF2B5EF4-FFF2-40B4-BE49-F238E27FC236}">
                <a16:creationId xmlns:a16="http://schemas.microsoft.com/office/drawing/2014/main" id="{3564B7D3-79C0-D947-86E0-71C734E74D2D}"/>
              </a:ext>
            </a:extLst>
          </p:cNvPr>
          <p:cNvCxnSpPr>
            <a:cxnSpLocks/>
          </p:cNvCxnSpPr>
          <p:nvPr/>
        </p:nvCxnSpPr>
        <p:spPr>
          <a:xfrm>
            <a:off x="4730336" y="4442282"/>
            <a:ext cx="0" cy="33761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46" name="Image 45">
            <a:extLst>
              <a:ext uri="{FF2B5EF4-FFF2-40B4-BE49-F238E27FC236}">
                <a16:creationId xmlns:a16="http://schemas.microsoft.com/office/drawing/2014/main" id="{528E78B8-0224-D04D-8E7D-2DDF130AAA9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>
                        <a14:foregroundMark x1="42444" y1="44231" x2="42444" y2="44231"/>
                        <a14:foregroundMark x1="49333" y1="58846" x2="49333" y2="58846"/>
                        <a14:foregroundMark x1="47556" y1="87115" x2="47556" y2="87115"/>
                        <a14:foregroundMark x1="35222" y1="87115" x2="35222" y2="87115"/>
                        <a14:foregroundMark x1="61778" y1="84615" x2="61778" y2="84615"/>
                      </a14:backgroundRemoval>
                    </a14:imgEffect>
                  </a14:imgLayer>
                </a14:imgProps>
              </a:ext>
            </a:extLst>
          </a:blip>
          <a:srcRect l="29760" t="14196" r="29933" b="6850"/>
          <a:stretch/>
        </p:blipFill>
        <p:spPr>
          <a:xfrm>
            <a:off x="4430952" y="4821354"/>
            <a:ext cx="598770" cy="677677"/>
          </a:xfrm>
          <a:prstGeom prst="rect">
            <a:avLst/>
          </a:prstGeom>
        </p:spPr>
      </p:pic>
      <p:sp>
        <p:nvSpPr>
          <p:cNvPr id="47" name="ZoneTexte 46">
            <a:extLst>
              <a:ext uri="{FF2B5EF4-FFF2-40B4-BE49-F238E27FC236}">
                <a16:creationId xmlns:a16="http://schemas.microsoft.com/office/drawing/2014/main" id="{F18A6C9D-765C-9749-B2C1-F02AB24F002D}"/>
              </a:ext>
            </a:extLst>
          </p:cNvPr>
          <p:cNvSpPr txBox="1"/>
          <p:nvPr/>
        </p:nvSpPr>
        <p:spPr>
          <a:xfrm>
            <a:off x="4311719" y="5426219"/>
            <a:ext cx="837236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050" dirty="0"/>
              <a:t>serveur </a:t>
            </a:r>
            <a:r>
              <a:rPr lang="fr-FR" sz="1050" dirty="0" err="1"/>
              <a:t>socket.io</a:t>
            </a:r>
            <a:endParaRPr lang="fr-FR" sz="1050" dirty="0"/>
          </a:p>
          <a:p>
            <a:pPr algn="ctr"/>
            <a:r>
              <a:rPr lang="fr-FR" sz="1050" dirty="0"/>
              <a:t>port 3003</a:t>
            </a:r>
          </a:p>
        </p:txBody>
      </p:sp>
      <p:sp>
        <p:nvSpPr>
          <p:cNvPr id="48" name="ZoneTexte 47">
            <a:extLst>
              <a:ext uri="{FF2B5EF4-FFF2-40B4-BE49-F238E27FC236}">
                <a16:creationId xmlns:a16="http://schemas.microsoft.com/office/drawing/2014/main" id="{B96FB4FD-15C1-6247-861C-B3605667D9B5}"/>
              </a:ext>
            </a:extLst>
          </p:cNvPr>
          <p:cNvSpPr txBox="1"/>
          <p:nvPr/>
        </p:nvSpPr>
        <p:spPr>
          <a:xfrm>
            <a:off x="4320901" y="3258137"/>
            <a:ext cx="82805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 dirty="0"/>
              <a:t>Conteneur 3</a:t>
            </a:r>
          </a:p>
        </p:txBody>
      </p:sp>
      <p:pic>
        <p:nvPicPr>
          <p:cNvPr id="49" name="Image 48">
            <a:extLst>
              <a:ext uri="{FF2B5EF4-FFF2-40B4-BE49-F238E27FC236}">
                <a16:creationId xmlns:a16="http://schemas.microsoft.com/office/drawing/2014/main" id="{0028C5D1-1D8F-4041-A24C-EB5DFB098D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6667" b="94222" l="9778" r="89778">
                        <a14:foregroundMark x1="60000" y1="45333" x2="60000" y2="45333"/>
                        <a14:foregroundMark x1="17778" y1="16000" x2="17778" y2="16000"/>
                        <a14:foregroundMark x1="17778" y1="16000" x2="17778" y2="16000"/>
                        <a14:foregroundMark x1="17333" y1="20889" x2="17333" y2="20889"/>
                        <a14:foregroundMark x1="17333" y1="21333" x2="17333" y2="21333"/>
                        <a14:foregroundMark x1="17778" y1="16444" x2="17778" y2="14667"/>
                        <a14:foregroundMark x1="17778" y1="12444" x2="17778" y2="12444"/>
                        <a14:foregroundMark x1="18222" y1="11111" x2="20000" y2="9778"/>
                        <a14:foregroundMark x1="23111" y1="8000" x2="23111" y2="8000"/>
                        <a14:foregroundMark x1="31111" y1="7111" x2="31111" y2="7111"/>
                        <a14:foregroundMark x1="31111" y1="6667" x2="35556" y2="7556"/>
                        <a14:foregroundMark x1="81333" y1="41778" x2="81333" y2="42667"/>
                        <a14:foregroundMark x1="81778" y1="47111" x2="81778" y2="48889"/>
                        <a14:foregroundMark x1="60889" y1="46667" x2="63111" y2="55111"/>
                        <a14:foregroundMark x1="36889" y1="48889" x2="36444" y2="55556"/>
                        <a14:foregroundMark x1="18667" y1="91556" x2="36444" y2="94222"/>
                        <a14:foregroundMark x1="36444" y1="94222" x2="77333" y2="92444"/>
                        <a14:backgroundMark x1="39556" y1="15111" x2="39556" y2="1511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307031" y="3475287"/>
            <a:ext cx="678207" cy="678207"/>
          </a:xfrm>
          <a:prstGeom prst="rect">
            <a:avLst/>
          </a:prstGeom>
        </p:spPr>
      </p:pic>
      <p:sp>
        <p:nvSpPr>
          <p:cNvPr id="50" name="ZoneTexte 49">
            <a:extLst>
              <a:ext uri="{FF2B5EF4-FFF2-40B4-BE49-F238E27FC236}">
                <a16:creationId xmlns:a16="http://schemas.microsoft.com/office/drawing/2014/main" id="{F02E5C75-AFAD-0C46-AADC-D8F3958A99B1}"/>
              </a:ext>
            </a:extLst>
          </p:cNvPr>
          <p:cNvSpPr txBox="1"/>
          <p:nvPr/>
        </p:nvSpPr>
        <p:spPr>
          <a:xfrm>
            <a:off x="5236700" y="4134505"/>
            <a:ext cx="8280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dirty="0" err="1"/>
              <a:t>script.js</a:t>
            </a:r>
            <a:endParaRPr lang="fr-FR" sz="1400" dirty="0"/>
          </a:p>
        </p:txBody>
      </p:sp>
      <p:sp>
        <p:nvSpPr>
          <p:cNvPr id="51" name="Cadre 50">
            <a:extLst>
              <a:ext uri="{FF2B5EF4-FFF2-40B4-BE49-F238E27FC236}">
                <a16:creationId xmlns:a16="http://schemas.microsoft.com/office/drawing/2014/main" id="{3C9655C1-5C33-324E-8159-5FBB0D496653}"/>
              </a:ext>
            </a:extLst>
          </p:cNvPr>
          <p:cNvSpPr/>
          <p:nvPr/>
        </p:nvSpPr>
        <p:spPr>
          <a:xfrm>
            <a:off x="5227518" y="3258137"/>
            <a:ext cx="837235" cy="2809626"/>
          </a:xfrm>
          <a:prstGeom prst="frame">
            <a:avLst>
              <a:gd name="adj1" fmla="val 15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52" name="Connecteur droit avec flèche 51">
            <a:extLst>
              <a:ext uri="{FF2B5EF4-FFF2-40B4-BE49-F238E27FC236}">
                <a16:creationId xmlns:a16="http://schemas.microsoft.com/office/drawing/2014/main" id="{A0E9C42D-BBE1-E642-8CB6-A28A97F69679}"/>
              </a:ext>
            </a:extLst>
          </p:cNvPr>
          <p:cNvCxnSpPr>
            <a:cxnSpLocks/>
          </p:cNvCxnSpPr>
          <p:nvPr/>
        </p:nvCxnSpPr>
        <p:spPr>
          <a:xfrm>
            <a:off x="5646135" y="4442282"/>
            <a:ext cx="0" cy="33761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53" name="Image 52">
            <a:extLst>
              <a:ext uri="{FF2B5EF4-FFF2-40B4-BE49-F238E27FC236}">
                <a16:creationId xmlns:a16="http://schemas.microsoft.com/office/drawing/2014/main" id="{ED23D2A5-01CE-8B44-B7CB-3418D8D562F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10000" b="90000" l="10000" r="90000">
                        <a14:foregroundMark x1="42444" y1="44231" x2="42444" y2="44231"/>
                        <a14:foregroundMark x1="49333" y1="58846" x2="49333" y2="58846"/>
                        <a14:foregroundMark x1="47556" y1="87115" x2="47556" y2="87115"/>
                        <a14:foregroundMark x1="35222" y1="87115" x2="35222" y2="87115"/>
                        <a14:foregroundMark x1="61778" y1="84615" x2="61778" y2="84615"/>
                      </a14:backgroundRemoval>
                    </a14:imgEffect>
                  </a14:imgLayer>
                </a14:imgProps>
              </a:ext>
            </a:extLst>
          </a:blip>
          <a:srcRect l="29760" t="14196" r="29933" b="6850"/>
          <a:stretch/>
        </p:blipFill>
        <p:spPr>
          <a:xfrm>
            <a:off x="5346751" y="4821354"/>
            <a:ext cx="598770" cy="677677"/>
          </a:xfrm>
          <a:prstGeom prst="rect">
            <a:avLst/>
          </a:prstGeom>
        </p:spPr>
      </p:pic>
      <p:sp>
        <p:nvSpPr>
          <p:cNvPr id="54" name="ZoneTexte 53">
            <a:extLst>
              <a:ext uri="{FF2B5EF4-FFF2-40B4-BE49-F238E27FC236}">
                <a16:creationId xmlns:a16="http://schemas.microsoft.com/office/drawing/2014/main" id="{9D0BE259-D2B3-884F-9400-F0FF550A0FCC}"/>
              </a:ext>
            </a:extLst>
          </p:cNvPr>
          <p:cNvSpPr txBox="1"/>
          <p:nvPr/>
        </p:nvSpPr>
        <p:spPr>
          <a:xfrm>
            <a:off x="5227518" y="5426219"/>
            <a:ext cx="837236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050" dirty="0"/>
              <a:t>serveur </a:t>
            </a:r>
            <a:r>
              <a:rPr lang="fr-FR" sz="1050" dirty="0" err="1"/>
              <a:t>socket.io</a:t>
            </a:r>
            <a:endParaRPr lang="fr-FR" sz="1050" dirty="0"/>
          </a:p>
          <a:p>
            <a:pPr algn="ctr"/>
            <a:r>
              <a:rPr lang="fr-FR" sz="1050" dirty="0"/>
              <a:t>port 3004</a:t>
            </a:r>
          </a:p>
        </p:txBody>
      </p:sp>
      <p:sp>
        <p:nvSpPr>
          <p:cNvPr id="55" name="ZoneTexte 54">
            <a:extLst>
              <a:ext uri="{FF2B5EF4-FFF2-40B4-BE49-F238E27FC236}">
                <a16:creationId xmlns:a16="http://schemas.microsoft.com/office/drawing/2014/main" id="{0CA5C906-D816-984E-8B35-7788AD0E447A}"/>
              </a:ext>
            </a:extLst>
          </p:cNvPr>
          <p:cNvSpPr txBox="1"/>
          <p:nvPr/>
        </p:nvSpPr>
        <p:spPr>
          <a:xfrm>
            <a:off x="5236700" y="3258137"/>
            <a:ext cx="82805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 dirty="0"/>
              <a:t>Conteneur 4</a:t>
            </a:r>
          </a:p>
        </p:txBody>
      </p:sp>
      <p:pic>
        <p:nvPicPr>
          <p:cNvPr id="56" name="Image 55">
            <a:extLst>
              <a:ext uri="{FF2B5EF4-FFF2-40B4-BE49-F238E27FC236}">
                <a16:creationId xmlns:a16="http://schemas.microsoft.com/office/drawing/2014/main" id="{6AF12A98-4E21-8E4A-A7A3-F60161AA78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6667" b="94222" l="9778" r="89778">
                        <a14:foregroundMark x1="60000" y1="45333" x2="60000" y2="45333"/>
                        <a14:foregroundMark x1="17778" y1="16000" x2="17778" y2="16000"/>
                        <a14:foregroundMark x1="17778" y1="16000" x2="17778" y2="16000"/>
                        <a14:foregroundMark x1="17333" y1="20889" x2="17333" y2="20889"/>
                        <a14:foregroundMark x1="17333" y1="21333" x2="17333" y2="21333"/>
                        <a14:foregroundMark x1="17778" y1="16444" x2="17778" y2="14667"/>
                        <a14:foregroundMark x1="17778" y1="12444" x2="17778" y2="12444"/>
                        <a14:foregroundMark x1="18222" y1="11111" x2="20000" y2="9778"/>
                        <a14:foregroundMark x1="23111" y1="8000" x2="23111" y2="8000"/>
                        <a14:foregroundMark x1="31111" y1="7111" x2="31111" y2="7111"/>
                        <a14:foregroundMark x1="31111" y1="6667" x2="35556" y2="7556"/>
                        <a14:foregroundMark x1="81333" y1="41778" x2="81333" y2="42667"/>
                        <a14:foregroundMark x1="81778" y1="47111" x2="81778" y2="48889"/>
                        <a14:foregroundMark x1="60889" y1="46667" x2="63111" y2="55111"/>
                        <a14:foregroundMark x1="36889" y1="48889" x2="36444" y2="55556"/>
                        <a14:foregroundMark x1="18667" y1="91556" x2="36444" y2="94222"/>
                        <a14:foregroundMark x1="36444" y1="94222" x2="77333" y2="92444"/>
                        <a14:backgroundMark x1="39556" y1="15111" x2="39556" y2="1511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13647" y="3475287"/>
            <a:ext cx="678207" cy="678207"/>
          </a:xfrm>
          <a:prstGeom prst="rect">
            <a:avLst/>
          </a:prstGeom>
        </p:spPr>
      </p:pic>
      <p:sp>
        <p:nvSpPr>
          <p:cNvPr id="57" name="ZoneTexte 56">
            <a:extLst>
              <a:ext uri="{FF2B5EF4-FFF2-40B4-BE49-F238E27FC236}">
                <a16:creationId xmlns:a16="http://schemas.microsoft.com/office/drawing/2014/main" id="{DAA269FA-EECA-0745-A237-2B1882F8D417}"/>
              </a:ext>
            </a:extLst>
          </p:cNvPr>
          <p:cNvSpPr txBox="1"/>
          <p:nvPr/>
        </p:nvSpPr>
        <p:spPr>
          <a:xfrm>
            <a:off x="6143316" y="4134505"/>
            <a:ext cx="8280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dirty="0" err="1"/>
              <a:t>script.js</a:t>
            </a:r>
            <a:endParaRPr lang="fr-FR" sz="1400" dirty="0"/>
          </a:p>
        </p:txBody>
      </p:sp>
      <p:sp>
        <p:nvSpPr>
          <p:cNvPr id="58" name="Cadre 57">
            <a:extLst>
              <a:ext uri="{FF2B5EF4-FFF2-40B4-BE49-F238E27FC236}">
                <a16:creationId xmlns:a16="http://schemas.microsoft.com/office/drawing/2014/main" id="{7388D524-4F86-EF4F-A357-08BE3DC4CB49}"/>
              </a:ext>
            </a:extLst>
          </p:cNvPr>
          <p:cNvSpPr/>
          <p:nvPr/>
        </p:nvSpPr>
        <p:spPr>
          <a:xfrm>
            <a:off x="6134134" y="3258137"/>
            <a:ext cx="837235" cy="2809626"/>
          </a:xfrm>
          <a:prstGeom prst="frame">
            <a:avLst>
              <a:gd name="adj1" fmla="val 15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59" name="Connecteur droit avec flèche 58">
            <a:extLst>
              <a:ext uri="{FF2B5EF4-FFF2-40B4-BE49-F238E27FC236}">
                <a16:creationId xmlns:a16="http://schemas.microsoft.com/office/drawing/2014/main" id="{CB49CD06-3FCF-304E-918F-AA9A61CE24A9}"/>
              </a:ext>
            </a:extLst>
          </p:cNvPr>
          <p:cNvCxnSpPr>
            <a:cxnSpLocks/>
          </p:cNvCxnSpPr>
          <p:nvPr/>
        </p:nvCxnSpPr>
        <p:spPr>
          <a:xfrm>
            <a:off x="6552751" y="4442282"/>
            <a:ext cx="0" cy="33761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60" name="Image 59">
            <a:extLst>
              <a:ext uri="{FF2B5EF4-FFF2-40B4-BE49-F238E27FC236}">
                <a16:creationId xmlns:a16="http://schemas.microsoft.com/office/drawing/2014/main" id="{1B5334B4-FA28-EA45-AD02-30B5A0A5D86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10000" b="90000" l="10000" r="90000">
                        <a14:foregroundMark x1="42444" y1="44231" x2="42444" y2="44231"/>
                        <a14:foregroundMark x1="49333" y1="58846" x2="49333" y2="58846"/>
                        <a14:foregroundMark x1="47556" y1="87115" x2="47556" y2="87115"/>
                        <a14:foregroundMark x1="35222" y1="87115" x2="35222" y2="87115"/>
                        <a14:foregroundMark x1="61778" y1="84615" x2="61778" y2="84615"/>
                      </a14:backgroundRemoval>
                    </a14:imgEffect>
                  </a14:imgLayer>
                </a14:imgProps>
              </a:ext>
            </a:extLst>
          </a:blip>
          <a:srcRect l="29760" t="14196" r="29933" b="6850"/>
          <a:stretch/>
        </p:blipFill>
        <p:spPr>
          <a:xfrm>
            <a:off x="6253367" y="4821354"/>
            <a:ext cx="598770" cy="677677"/>
          </a:xfrm>
          <a:prstGeom prst="rect">
            <a:avLst/>
          </a:prstGeom>
        </p:spPr>
      </p:pic>
      <p:sp>
        <p:nvSpPr>
          <p:cNvPr id="61" name="ZoneTexte 60">
            <a:extLst>
              <a:ext uri="{FF2B5EF4-FFF2-40B4-BE49-F238E27FC236}">
                <a16:creationId xmlns:a16="http://schemas.microsoft.com/office/drawing/2014/main" id="{D0689D93-113A-2B44-A885-7445D81017F3}"/>
              </a:ext>
            </a:extLst>
          </p:cNvPr>
          <p:cNvSpPr txBox="1"/>
          <p:nvPr/>
        </p:nvSpPr>
        <p:spPr>
          <a:xfrm>
            <a:off x="6134134" y="5426219"/>
            <a:ext cx="837236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050" dirty="0"/>
              <a:t>serveur </a:t>
            </a:r>
            <a:r>
              <a:rPr lang="fr-FR" sz="1050" dirty="0" err="1"/>
              <a:t>socket.io</a:t>
            </a:r>
            <a:endParaRPr lang="fr-FR" sz="1050" dirty="0"/>
          </a:p>
          <a:p>
            <a:pPr algn="ctr"/>
            <a:r>
              <a:rPr lang="fr-FR" sz="1050" dirty="0"/>
              <a:t>port 3005</a:t>
            </a:r>
          </a:p>
        </p:txBody>
      </p:sp>
      <p:sp>
        <p:nvSpPr>
          <p:cNvPr id="62" name="ZoneTexte 61">
            <a:extLst>
              <a:ext uri="{FF2B5EF4-FFF2-40B4-BE49-F238E27FC236}">
                <a16:creationId xmlns:a16="http://schemas.microsoft.com/office/drawing/2014/main" id="{AB963245-7E2D-A642-9A07-31706D2C4BE0}"/>
              </a:ext>
            </a:extLst>
          </p:cNvPr>
          <p:cNvSpPr txBox="1"/>
          <p:nvPr/>
        </p:nvSpPr>
        <p:spPr>
          <a:xfrm>
            <a:off x="6143316" y="3258137"/>
            <a:ext cx="82805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 dirty="0"/>
              <a:t>Conteneur 5</a:t>
            </a:r>
          </a:p>
        </p:txBody>
      </p:sp>
      <p:pic>
        <p:nvPicPr>
          <p:cNvPr id="63" name="Image 62">
            <a:extLst>
              <a:ext uri="{FF2B5EF4-FFF2-40B4-BE49-F238E27FC236}">
                <a16:creationId xmlns:a16="http://schemas.microsoft.com/office/drawing/2014/main" id="{E21E13C8-26B4-9348-8EFD-6A51C5669B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6667" b="94222" l="9778" r="89778">
                        <a14:foregroundMark x1="60000" y1="45333" x2="60000" y2="45333"/>
                        <a14:foregroundMark x1="17778" y1="16000" x2="17778" y2="16000"/>
                        <a14:foregroundMark x1="17778" y1="16000" x2="17778" y2="16000"/>
                        <a14:foregroundMark x1="17333" y1="20889" x2="17333" y2="20889"/>
                        <a14:foregroundMark x1="17333" y1="21333" x2="17333" y2="21333"/>
                        <a14:foregroundMark x1="17778" y1="16444" x2="17778" y2="14667"/>
                        <a14:foregroundMark x1="17778" y1="12444" x2="17778" y2="12444"/>
                        <a14:foregroundMark x1="18222" y1="11111" x2="20000" y2="9778"/>
                        <a14:foregroundMark x1="23111" y1="8000" x2="23111" y2="8000"/>
                        <a14:foregroundMark x1="31111" y1="7111" x2="31111" y2="7111"/>
                        <a14:foregroundMark x1="31111" y1="6667" x2="35556" y2="7556"/>
                        <a14:foregroundMark x1="81333" y1="41778" x2="81333" y2="42667"/>
                        <a14:foregroundMark x1="81778" y1="47111" x2="81778" y2="48889"/>
                        <a14:foregroundMark x1="60889" y1="46667" x2="63111" y2="55111"/>
                        <a14:foregroundMark x1="36889" y1="48889" x2="36444" y2="55556"/>
                        <a14:foregroundMark x1="18667" y1="91556" x2="36444" y2="94222"/>
                        <a14:foregroundMark x1="36444" y1="94222" x2="77333" y2="92444"/>
                        <a14:backgroundMark x1="39556" y1="15111" x2="39556" y2="1511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121213" y="3475287"/>
            <a:ext cx="678207" cy="678207"/>
          </a:xfrm>
          <a:prstGeom prst="rect">
            <a:avLst/>
          </a:prstGeom>
        </p:spPr>
      </p:pic>
      <p:sp>
        <p:nvSpPr>
          <p:cNvPr id="64" name="ZoneTexte 63">
            <a:extLst>
              <a:ext uri="{FF2B5EF4-FFF2-40B4-BE49-F238E27FC236}">
                <a16:creationId xmlns:a16="http://schemas.microsoft.com/office/drawing/2014/main" id="{C5929FC0-514D-8945-8568-36BD6B42B447}"/>
              </a:ext>
            </a:extLst>
          </p:cNvPr>
          <p:cNvSpPr txBox="1"/>
          <p:nvPr/>
        </p:nvSpPr>
        <p:spPr>
          <a:xfrm>
            <a:off x="7050882" y="4134505"/>
            <a:ext cx="8280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dirty="0" err="1"/>
              <a:t>script.js</a:t>
            </a:r>
            <a:endParaRPr lang="fr-FR" sz="1400" dirty="0"/>
          </a:p>
        </p:txBody>
      </p:sp>
      <p:sp>
        <p:nvSpPr>
          <p:cNvPr id="65" name="Cadre 64">
            <a:extLst>
              <a:ext uri="{FF2B5EF4-FFF2-40B4-BE49-F238E27FC236}">
                <a16:creationId xmlns:a16="http://schemas.microsoft.com/office/drawing/2014/main" id="{DBCB215D-186B-414A-BADE-E0FDA77D9A24}"/>
              </a:ext>
            </a:extLst>
          </p:cNvPr>
          <p:cNvSpPr/>
          <p:nvPr/>
        </p:nvSpPr>
        <p:spPr>
          <a:xfrm>
            <a:off x="7041700" y="3258137"/>
            <a:ext cx="837235" cy="2809626"/>
          </a:xfrm>
          <a:prstGeom prst="frame">
            <a:avLst>
              <a:gd name="adj1" fmla="val 15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6" name="Connecteur droit avec flèche 65">
            <a:extLst>
              <a:ext uri="{FF2B5EF4-FFF2-40B4-BE49-F238E27FC236}">
                <a16:creationId xmlns:a16="http://schemas.microsoft.com/office/drawing/2014/main" id="{40C0BF2F-84DD-0D44-AA4E-031A214240C4}"/>
              </a:ext>
            </a:extLst>
          </p:cNvPr>
          <p:cNvCxnSpPr>
            <a:cxnSpLocks/>
          </p:cNvCxnSpPr>
          <p:nvPr/>
        </p:nvCxnSpPr>
        <p:spPr>
          <a:xfrm>
            <a:off x="7460317" y="4442282"/>
            <a:ext cx="0" cy="33761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67" name="Image 66">
            <a:extLst>
              <a:ext uri="{FF2B5EF4-FFF2-40B4-BE49-F238E27FC236}">
                <a16:creationId xmlns:a16="http://schemas.microsoft.com/office/drawing/2014/main" id="{CA0B726C-68F3-4442-8040-B2948E0BE56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10000" b="90000" l="10000" r="90000">
                        <a14:foregroundMark x1="42444" y1="44231" x2="42444" y2="44231"/>
                        <a14:foregroundMark x1="49333" y1="58846" x2="49333" y2="58846"/>
                        <a14:foregroundMark x1="47556" y1="87115" x2="47556" y2="87115"/>
                        <a14:foregroundMark x1="35222" y1="87115" x2="35222" y2="87115"/>
                        <a14:foregroundMark x1="61778" y1="84615" x2="61778" y2="84615"/>
                      </a14:backgroundRemoval>
                    </a14:imgEffect>
                  </a14:imgLayer>
                </a14:imgProps>
              </a:ext>
            </a:extLst>
          </a:blip>
          <a:srcRect l="29760" t="14196" r="29933" b="6850"/>
          <a:stretch/>
        </p:blipFill>
        <p:spPr>
          <a:xfrm>
            <a:off x="7160933" y="4821354"/>
            <a:ext cx="598770" cy="677677"/>
          </a:xfrm>
          <a:prstGeom prst="rect">
            <a:avLst/>
          </a:prstGeom>
        </p:spPr>
      </p:pic>
      <p:sp>
        <p:nvSpPr>
          <p:cNvPr id="68" name="ZoneTexte 67">
            <a:extLst>
              <a:ext uri="{FF2B5EF4-FFF2-40B4-BE49-F238E27FC236}">
                <a16:creationId xmlns:a16="http://schemas.microsoft.com/office/drawing/2014/main" id="{3EE5D93F-5169-C24C-8083-5BA043879FE8}"/>
              </a:ext>
            </a:extLst>
          </p:cNvPr>
          <p:cNvSpPr txBox="1"/>
          <p:nvPr/>
        </p:nvSpPr>
        <p:spPr>
          <a:xfrm>
            <a:off x="7041700" y="5426219"/>
            <a:ext cx="837236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050" dirty="0"/>
              <a:t>serveur </a:t>
            </a:r>
            <a:r>
              <a:rPr lang="fr-FR" sz="1050" dirty="0" err="1"/>
              <a:t>socket.io</a:t>
            </a:r>
            <a:endParaRPr lang="fr-FR" sz="1050" dirty="0"/>
          </a:p>
          <a:p>
            <a:pPr algn="ctr"/>
            <a:r>
              <a:rPr lang="fr-FR" sz="1050" dirty="0"/>
              <a:t>port 3006</a:t>
            </a:r>
          </a:p>
        </p:txBody>
      </p:sp>
      <p:sp>
        <p:nvSpPr>
          <p:cNvPr id="69" name="ZoneTexte 68">
            <a:extLst>
              <a:ext uri="{FF2B5EF4-FFF2-40B4-BE49-F238E27FC236}">
                <a16:creationId xmlns:a16="http://schemas.microsoft.com/office/drawing/2014/main" id="{CA5312EE-1BA1-124F-8B84-1798858EA803}"/>
              </a:ext>
            </a:extLst>
          </p:cNvPr>
          <p:cNvSpPr txBox="1"/>
          <p:nvPr/>
        </p:nvSpPr>
        <p:spPr>
          <a:xfrm>
            <a:off x="7050882" y="3258137"/>
            <a:ext cx="82805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 dirty="0"/>
              <a:t>Conteneur 6</a:t>
            </a:r>
          </a:p>
        </p:txBody>
      </p:sp>
      <p:pic>
        <p:nvPicPr>
          <p:cNvPr id="70" name="Image 69">
            <a:extLst>
              <a:ext uri="{FF2B5EF4-FFF2-40B4-BE49-F238E27FC236}">
                <a16:creationId xmlns:a16="http://schemas.microsoft.com/office/drawing/2014/main" id="{71CA939A-E782-6E44-B47D-5422D553B3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6667" b="94222" l="9778" r="89778">
                        <a14:foregroundMark x1="60000" y1="45333" x2="60000" y2="45333"/>
                        <a14:foregroundMark x1="17778" y1="16000" x2="17778" y2="16000"/>
                        <a14:foregroundMark x1="17778" y1="16000" x2="17778" y2="16000"/>
                        <a14:foregroundMark x1="17333" y1="20889" x2="17333" y2="20889"/>
                        <a14:foregroundMark x1="17333" y1="21333" x2="17333" y2="21333"/>
                        <a14:foregroundMark x1="17778" y1="16444" x2="17778" y2="14667"/>
                        <a14:foregroundMark x1="17778" y1="12444" x2="17778" y2="12444"/>
                        <a14:foregroundMark x1="18222" y1="11111" x2="20000" y2="9778"/>
                        <a14:foregroundMark x1="23111" y1="8000" x2="23111" y2="8000"/>
                        <a14:foregroundMark x1="31111" y1="7111" x2="31111" y2="7111"/>
                        <a14:foregroundMark x1="31111" y1="6667" x2="35556" y2="7556"/>
                        <a14:foregroundMark x1="81333" y1="41778" x2="81333" y2="42667"/>
                        <a14:foregroundMark x1="81778" y1="47111" x2="81778" y2="48889"/>
                        <a14:foregroundMark x1="60889" y1="46667" x2="63111" y2="55111"/>
                        <a14:foregroundMark x1="36889" y1="48889" x2="36444" y2="55556"/>
                        <a14:foregroundMark x1="18667" y1="91556" x2="36444" y2="94222"/>
                        <a14:foregroundMark x1="36444" y1="94222" x2="77333" y2="92444"/>
                        <a14:backgroundMark x1="39556" y1="15111" x2="39556" y2="1511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23448" y="3475287"/>
            <a:ext cx="678207" cy="678207"/>
          </a:xfrm>
          <a:prstGeom prst="rect">
            <a:avLst/>
          </a:prstGeom>
        </p:spPr>
      </p:pic>
      <p:sp>
        <p:nvSpPr>
          <p:cNvPr id="71" name="ZoneTexte 70">
            <a:extLst>
              <a:ext uri="{FF2B5EF4-FFF2-40B4-BE49-F238E27FC236}">
                <a16:creationId xmlns:a16="http://schemas.microsoft.com/office/drawing/2014/main" id="{A7E621A9-6A29-954B-B1E3-0A008CA35265}"/>
              </a:ext>
            </a:extLst>
          </p:cNvPr>
          <p:cNvSpPr txBox="1"/>
          <p:nvPr/>
        </p:nvSpPr>
        <p:spPr>
          <a:xfrm>
            <a:off x="7953117" y="4134505"/>
            <a:ext cx="8280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dirty="0" err="1"/>
              <a:t>script.js</a:t>
            </a:r>
            <a:endParaRPr lang="fr-FR" sz="1400" dirty="0"/>
          </a:p>
        </p:txBody>
      </p:sp>
      <p:sp>
        <p:nvSpPr>
          <p:cNvPr id="72" name="Cadre 71">
            <a:extLst>
              <a:ext uri="{FF2B5EF4-FFF2-40B4-BE49-F238E27FC236}">
                <a16:creationId xmlns:a16="http://schemas.microsoft.com/office/drawing/2014/main" id="{BBCDEF01-3945-A745-84CD-09A20690DC86}"/>
              </a:ext>
            </a:extLst>
          </p:cNvPr>
          <p:cNvSpPr/>
          <p:nvPr/>
        </p:nvSpPr>
        <p:spPr>
          <a:xfrm>
            <a:off x="7943935" y="3258137"/>
            <a:ext cx="837235" cy="2809626"/>
          </a:xfrm>
          <a:prstGeom prst="frame">
            <a:avLst>
              <a:gd name="adj1" fmla="val 15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73" name="Connecteur droit avec flèche 72">
            <a:extLst>
              <a:ext uri="{FF2B5EF4-FFF2-40B4-BE49-F238E27FC236}">
                <a16:creationId xmlns:a16="http://schemas.microsoft.com/office/drawing/2014/main" id="{44DD21E4-5120-DC48-9C48-01EDD5CE7E36}"/>
              </a:ext>
            </a:extLst>
          </p:cNvPr>
          <p:cNvCxnSpPr>
            <a:cxnSpLocks/>
          </p:cNvCxnSpPr>
          <p:nvPr/>
        </p:nvCxnSpPr>
        <p:spPr>
          <a:xfrm>
            <a:off x="8362552" y="4442282"/>
            <a:ext cx="0" cy="33761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74" name="Image 73">
            <a:extLst>
              <a:ext uri="{FF2B5EF4-FFF2-40B4-BE49-F238E27FC236}">
                <a16:creationId xmlns:a16="http://schemas.microsoft.com/office/drawing/2014/main" id="{3FEA889D-8F81-9C4B-B7A9-75EBE462E6A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backgroundRemoval t="10000" b="90000" l="10000" r="90000">
                        <a14:foregroundMark x1="42444" y1="44231" x2="42444" y2="44231"/>
                        <a14:foregroundMark x1="49333" y1="58846" x2="49333" y2="58846"/>
                        <a14:foregroundMark x1="47556" y1="87115" x2="47556" y2="87115"/>
                        <a14:foregroundMark x1="35222" y1="87115" x2="35222" y2="87115"/>
                        <a14:foregroundMark x1="61778" y1="84615" x2="61778" y2="84615"/>
                      </a14:backgroundRemoval>
                    </a14:imgEffect>
                  </a14:imgLayer>
                </a14:imgProps>
              </a:ext>
            </a:extLst>
          </a:blip>
          <a:srcRect l="29760" t="14196" r="29933" b="6850"/>
          <a:stretch/>
        </p:blipFill>
        <p:spPr>
          <a:xfrm>
            <a:off x="8063168" y="4821354"/>
            <a:ext cx="598770" cy="677677"/>
          </a:xfrm>
          <a:prstGeom prst="rect">
            <a:avLst/>
          </a:prstGeom>
        </p:spPr>
      </p:pic>
      <p:sp>
        <p:nvSpPr>
          <p:cNvPr id="75" name="ZoneTexte 74">
            <a:extLst>
              <a:ext uri="{FF2B5EF4-FFF2-40B4-BE49-F238E27FC236}">
                <a16:creationId xmlns:a16="http://schemas.microsoft.com/office/drawing/2014/main" id="{7178DB7E-BC7B-9D44-B2D5-B379B3A29AE2}"/>
              </a:ext>
            </a:extLst>
          </p:cNvPr>
          <p:cNvSpPr txBox="1"/>
          <p:nvPr/>
        </p:nvSpPr>
        <p:spPr>
          <a:xfrm>
            <a:off x="7943935" y="5426219"/>
            <a:ext cx="837236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050" dirty="0"/>
              <a:t>serveur </a:t>
            </a:r>
            <a:r>
              <a:rPr lang="fr-FR" sz="1050" dirty="0" err="1"/>
              <a:t>socket.io</a:t>
            </a:r>
            <a:endParaRPr lang="fr-FR" sz="1050" dirty="0"/>
          </a:p>
          <a:p>
            <a:pPr algn="ctr"/>
            <a:r>
              <a:rPr lang="fr-FR" sz="1050" dirty="0"/>
              <a:t>port 3007</a:t>
            </a:r>
          </a:p>
        </p:txBody>
      </p:sp>
      <p:sp>
        <p:nvSpPr>
          <p:cNvPr id="76" name="ZoneTexte 75">
            <a:extLst>
              <a:ext uri="{FF2B5EF4-FFF2-40B4-BE49-F238E27FC236}">
                <a16:creationId xmlns:a16="http://schemas.microsoft.com/office/drawing/2014/main" id="{4C403DFE-4692-FF46-AB85-20680A1A9FBD}"/>
              </a:ext>
            </a:extLst>
          </p:cNvPr>
          <p:cNvSpPr txBox="1"/>
          <p:nvPr/>
        </p:nvSpPr>
        <p:spPr>
          <a:xfrm>
            <a:off x="7953117" y="3258137"/>
            <a:ext cx="82805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 dirty="0"/>
              <a:t>Conteneur 7</a:t>
            </a:r>
          </a:p>
        </p:txBody>
      </p:sp>
      <p:pic>
        <p:nvPicPr>
          <p:cNvPr id="77" name="Image 76">
            <a:extLst>
              <a:ext uri="{FF2B5EF4-FFF2-40B4-BE49-F238E27FC236}">
                <a16:creationId xmlns:a16="http://schemas.microsoft.com/office/drawing/2014/main" id="{9945E011-4217-1A41-9A44-CC77B471F3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ackgroundRemoval t="6667" b="94222" l="9778" r="89778">
                        <a14:foregroundMark x1="60000" y1="45333" x2="60000" y2="45333"/>
                        <a14:foregroundMark x1="17778" y1="16000" x2="17778" y2="16000"/>
                        <a14:foregroundMark x1="17778" y1="16000" x2="17778" y2="16000"/>
                        <a14:foregroundMark x1="17333" y1="20889" x2="17333" y2="20889"/>
                        <a14:foregroundMark x1="17333" y1="21333" x2="17333" y2="21333"/>
                        <a14:foregroundMark x1="17778" y1="16444" x2="17778" y2="14667"/>
                        <a14:foregroundMark x1="17778" y1="12444" x2="17778" y2="12444"/>
                        <a14:foregroundMark x1="18222" y1="11111" x2="20000" y2="9778"/>
                        <a14:foregroundMark x1="23111" y1="8000" x2="23111" y2="8000"/>
                        <a14:foregroundMark x1="31111" y1="7111" x2="31111" y2="7111"/>
                        <a14:foregroundMark x1="31111" y1="6667" x2="35556" y2="7556"/>
                        <a14:foregroundMark x1="81333" y1="41778" x2="81333" y2="42667"/>
                        <a14:foregroundMark x1="81778" y1="47111" x2="81778" y2="48889"/>
                        <a14:foregroundMark x1="60889" y1="46667" x2="63111" y2="55111"/>
                        <a14:foregroundMark x1="36889" y1="48889" x2="36444" y2="55556"/>
                        <a14:foregroundMark x1="18667" y1="91556" x2="36444" y2="94222"/>
                        <a14:foregroundMark x1="36444" y1="94222" x2="77333" y2="92444"/>
                        <a14:backgroundMark x1="39556" y1="15111" x2="39556" y2="1511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925682" y="3475287"/>
            <a:ext cx="678207" cy="678207"/>
          </a:xfrm>
          <a:prstGeom prst="rect">
            <a:avLst/>
          </a:prstGeom>
        </p:spPr>
      </p:pic>
      <p:sp>
        <p:nvSpPr>
          <p:cNvPr id="78" name="ZoneTexte 77">
            <a:extLst>
              <a:ext uri="{FF2B5EF4-FFF2-40B4-BE49-F238E27FC236}">
                <a16:creationId xmlns:a16="http://schemas.microsoft.com/office/drawing/2014/main" id="{3ED7363C-4C59-D84A-B9A1-ACC4697B42D9}"/>
              </a:ext>
            </a:extLst>
          </p:cNvPr>
          <p:cNvSpPr txBox="1"/>
          <p:nvPr/>
        </p:nvSpPr>
        <p:spPr>
          <a:xfrm>
            <a:off x="8855351" y="4134505"/>
            <a:ext cx="8280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dirty="0" err="1"/>
              <a:t>script.js</a:t>
            </a:r>
            <a:endParaRPr lang="fr-FR" sz="1400" dirty="0"/>
          </a:p>
        </p:txBody>
      </p:sp>
      <p:sp>
        <p:nvSpPr>
          <p:cNvPr id="79" name="Cadre 78">
            <a:extLst>
              <a:ext uri="{FF2B5EF4-FFF2-40B4-BE49-F238E27FC236}">
                <a16:creationId xmlns:a16="http://schemas.microsoft.com/office/drawing/2014/main" id="{8B9B5E49-D099-3447-A84C-50553BB3C067}"/>
              </a:ext>
            </a:extLst>
          </p:cNvPr>
          <p:cNvSpPr/>
          <p:nvPr/>
        </p:nvSpPr>
        <p:spPr>
          <a:xfrm>
            <a:off x="8846169" y="3258137"/>
            <a:ext cx="837235" cy="2809626"/>
          </a:xfrm>
          <a:prstGeom prst="frame">
            <a:avLst>
              <a:gd name="adj1" fmla="val 15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80" name="Connecteur droit avec flèche 79">
            <a:extLst>
              <a:ext uri="{FF2B5EF4-FFF2-40B4-BE49-F238E27FC236}">
                <a16:creationId xmlns:a16="http://schemas.microsoft.com/office/drawing/2014/main" id="{52A6FFB4-BCED-6C4B-B130-C93BB2C88064}"/>
              </a:ext>
            </a:extLst>
          </p:cNvPr>
          <p:cNvCxnSpPr>
            <a:cxnSpLocks/>
          </p:cNvCxnSpPr>
          <p:nvPr/>
        </p:nvCxnSpPr>
        <p:spPr>
          <a:xfrm>
            <a:off x="9264786" y="4442282"/>
            <a:ext cx="0" cy="33761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81" name="Image 80">
            <a:extLst>
              <a:ext uri="{FF2B5EF4-FFF2-40B4-BE49-F238E27FC236}">
                <a16:creationId xmlns:a16="http://schemas.microsoft.com/office/drawing/2014/main" id="{EEEEE0D2-7E5F-0949-9D60-F209AE65DB1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backgroundRemoval t="10000" b="90000" l="10000" r="90000">
                        <a14:foregroundMark x1="42444" y1="44231" x2="42444" y2="44231"/>
                        <a14:foregroundMark x1="49333" y1="58846" x2="49333" y2="58846"/>
                        <a14:foregroundMark x1="47556" y1="87115" x2="47556" y2="87115"/>
                        <a14:foregroundMark x1="35222" y1="87115" x2="35222" y2="87115"/>
                        <a14:foregroundMark x1="61778" y1="84615" x2="61778" y2="84615"/>
                      </a14:backgroundRemoval>
                    </a14:imgEffect>
                  </a14:imgLayer>
                </a14:imgProps>
              </a:ext>
            </a:extLst>
          </a:blip>
          <a:srcRect l="29760" t="14196" r="29933" b="6850"/>
          <a:stretch/>
        </p:blipFill>
        <p:spPr>
          <a:xfrm>
            <a:off x="8965402" y="4821354"/>
            <a:ext cx="598770" cy="677677"/>
          </a:xfrm>
          <a:prstGeom prst="rect">
            <a:avLst/>
          </a:prstGeom>
        </p:spPr>
      </p:pic>
      <p:sp>
        <p:nvSpPr>
          <p:cNvPr id="82" name="ZoneTexte 81">
            <a:extLst>
              <a:ext uri="{FF2B5EF4-FFF2-40B4-BE49-F238E27FC236}">
                <a16:creationId xmlns:a16="http://schemas.microsoft.com/office/drawing/2014/main" id="{80376483-42CB-FB4C-9188-97326F984BAE}"/>
              </a:ext>
            </a:extLst>
          </p:cNvPr>
          <p:cNvSpPr txBox="1"/>
          <p:nvPr/>
        </p:nvSpPr>
        <p:spPr>
          <a:xfrm>
            <a:off x="8846169" y="5426219"/>
            <a:ext cx="837236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050" dirty="0"/>
              <a:t>serveur </a:t>
            </a:r>
            <a:r>
              <a:rPr lang="fr-FR" sz="1050" dirty="0" err="1"/>
              <a:t>socket.io</a:t>
            </a:r>
            <a:endParaRPr lang="fr-FR" sz="1050" dirty="0"/>
          </a:p>
          <a:p>
            <a:pPr algn="ctr"/>
            <a:r>
              <a:rPr lang="fr-FR" sz="1050" dirty="0"/>
              <a:t>port 3008</a:t>
            </a:r>
          </a:p>
        </p:txBody>
      </p:sp>
      <p:sp>
        <p:nvSpPr>
          <p:cNvPr id="83" name="ZoneTexte 82">
            <a:extLst>
              <a:ext uri="{FF2B5EF4-FFF2-40B4-BE49-F238E27FC236}">
                <a16:creationId xmlns:a16="http://schemas.microsoft.com/office/drawing/2014/main" id="{92A6964D-A1B8-1B4C-A70E-BB4BE54A3328}"/>
              </a:ext>
            </a:extLst>
          </p:cNvPr>
          <p:cNvSpPr txBox="1"/>
          <p:nvPr/>
        </p:nvSpPr>
        <p:spPr>
          <a:xfrm>
            <a:off x="8855351" y="3258137"/>
            <a:ext cx="82805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 dirty="0"/>
              <a:t>Conteneur 8</a:t>
            </a:r>
          </a:p>
        </p:txBody>
      </p:sp>
      <p:cxnSp>
        <p:nvCxnSpPr>
          <p:cNvPr id="84" name="Connecteur droit avec flèche 83">
            <a:extLst>
              <a:ext uri="{FF2B5EF4-FFF2-40B4-BE49-F238E27FC236}">
                <a16:creationId xmlns:a16="http://schemas.microsoft.com/office/drawing/2014/main" id="{B6284791-0D03-3941-AE84-FE15E23A9156}"/>
              </a:ext>
            </a:extLst>
          </p:cNvPr>
          <p:cNvCxnSpPr>
            <a:cxnSpLocks/>
          </p:cNvCxnSpPr>
          <p:nvPr/>
        </p:nvCxnSpPr>
        <p:spPr>
          <a:xfrm>
            <a:off x="2906970" y="2885872"/>
            <a:ext cx="0" cy="30841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6" name="Connecteur droit avec flèche 85">
            <a:extLst>
              <a:ext uri="{FF2B5EF4-FFF2-40B4-BE49-F238E27FC236}">
                <a16:creationId xmlns:a16="http://schemas.microsoft.com/office/drawing/2014/main" id="{BA483825-DC73-3F40-A909-56A90DA41F2C}"/>
              </a:ext>
            </a:extLst>
          </p:cNvPr>
          <p:cNvCxnSpPr>
            <a:cxnSpLocks/>
          </p:cNvCxnSpPr>
          <p:nvPr/>
        </p:nvCxnSpPr>
        <p:spPr>
          <a:xfrm>
            <a:off x="3815556" y="2885872"/>
            <a:ext cx="0" cy="30841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7" name="Connecteur droit avec flèche 86">
            <a:extLst>
              <a:ext uri="{FF2B5EF4-FFF2-40B4-BE49-F238E27FC236}">
                <a16:creationId xmlns:a16="http://schemas.microsoft.com/office/drawing/2014/main" id="{85D1C2D7-1B3B-454F-8C08-12E0457808D0}"/>
              </a:ext>
            </a:extLst>
          </p:cNvPr>
          <p:cNvCxnSpPr>
            <a:cxnSpLocks/>
          </p:cNvCxnSpPr>
          <p:nvPr/>
        </p:nvCxnSpPr>
        <p:spPr>
          <a:xfrm>
            <a:off x="4730336" y="2885872"/>
            <a:ext cx="0" cy="30841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8" name="Connecteur droit avec flèche 87">
            <a:extLst>
              <a:ext uri="{FF2B5EF4-FFF2-40B4-BE49-F238E27FC236}">
                <a16:creationId xmlns:a16="http://schemas.microsoft.com/office/drawing/2014/main" id="{70F8E801-B526-8F40-AD36-30780CC6A4D6}"/>
              </a:ext>
            </a:extLst>
          </p:cNvPr>
          <p:cNvCxnSpPr>
            <a:cxnSpLocks/>
          </p:cNvCxnSpPr>
          <p:nvPr/>
        </p:nvCxnSpPr>
        <p:spPr>
          <a:xfrm>
            <a:off x="5663990" y="2885872"/>
            <a:ext cx="0" cy="30841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9" name="Connecteur droit avec flèche 88">
            <a:extLst>
              <a:ext uri="{FF2B5EF4-FFF2-40B4-BE49-F238E27FC236}">
                <a16:creationId xmlns:a16="http://schemas.microsoft.com/office/drawing/2014/main" id="{034DDEBD-8AEE-5C4A-9034-C51F5609D157}"/>
              </a:ext>
            </a:extLst>
          </p:cNvPr>
          <p:cNvCxnSpPr>
            <a:cxnSpLocks/>
          </p:cNvCxnSpPr>
          <p:nvPr/>
        </p:nvCxnSpPr>
        <p:spPr>
          <a:xfrm>
            <a:off x="6552751" y="2885872"/>
            <a:ext cx="0" cy="30841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0" name="Connecteur droit avec flèche 89">
            <a:extLst>
              <a:ext uri="{FF2B5EF4-FFF2-40B4-BE49-F238E27FC236}">
                <a16:creationId xmlns:a16="http://schemas.microsoft.com/office/drawing/2014/main" id="{663978DF-C3C2-0345-96B8-1CC1AB19D0BE}"/>
              </a:ext>
            </a:extLst>
          </p:cNvPr>
          <p:cNvCxnSpPr>
            <a:cxnSpLocks/>
          </p:cNvCxnSpPr>
          <p:nvPr/>
        </p:nvCxnSpPr>
        <p:spPr>
          <a:xfrm>
            <a:off x="7460317" y="2885872"/>
            <a:ext cx="0" cy="30841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1" name="Connecteur droit avec flèche 90">
            <a:extLst>
              <a:ext uri="{FF2B5EF4-FFF2-40B4-BE49-F238E27FC236}">
                <a16:creationId xmlns:a16="http://schemas.microsoft.com/office/drawing/2014/main" id="{232064CB-DD87-7D4A-B153-9CB355E26F51}"/>
              </a:ext>
            </a:extLst>
          </p:cNvPr>
          <p:cNvCxnSpPr>
            <a:cxnSpLocks/>
          </p:cNvCxnSpPr>
          <p:nvPr/>
        </p:nvCxnSpPr>
        <p:spPr>
          <a:xfrm>
            <a:off x="8362552" y="2885872"/>
            <a:ext cx="0" cy="30841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2" name="Connecteur droit avec flèche 91">
            <a:extLst>
              <a:ext uri="{FF2B5EF4-FFF2-40B4-BE49-F238E27FC236}">
                <a16:creationId xmlns:a16="http://schemas.microsoft.com/office/drawing/2014/main" id="{48AEC019-AF0A-EC48-83AF-3F750F95BB1F}"/>
              </a:ext>
            </a:extLst>
          </p:cNvPr>
          <p:cNvCxnSpPr>
            <a:cxnSpLocks/>
          </p:cNvCxnSpPr>
          <p:nvPr/>
        </p:nvCxnSpPr>
        <p:spPr>
          <a:xfrm>
            <a:off x="9263186" y="2885872"/>
            <a:ext cx="0" cy="30841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78EA549E-F8EA-F844-9345-476226DC370A}"/>
              </a:ext>
            </a:extLst>
          </p:cNvPr>
          <p:cNvCxnSpPr/>
          <p:nvPr/>
        </p:nvCxnSpPr>
        <p:spPr>
          <a:xfrm>
            <a:off x="2906970" y="2885872"/>
            <a:ext cx="6356216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6" name="Connecteur droit avec flèche 95">
            <a:extLst>
              <a:ext uri="{FF2B5EF4-FFF2-40B4-BE49-F238E27FC236}">
                <a16:creationId xmlns:a16="http://schemas.microsoft.com/office/drawing/2014/main" id="{0393D48E-5AFB-4E41-831A-E1884EC4E552}"/>
              </a:ext>
            </a:extLst>
          </p:cNvPr>
          <p:cNvCxnSpPr>
            <a:cxnSpLocks/>
          </p:cNvCxnSpPr>
          <p:nvPr/>
        </p:nvCxnSpPr>
        <p:spPr>
          <a:xfrm flipH="1" flipV="1">
            <a:off x="6095999" y="2578100"/>
            <a:ext cx="1" cy="30777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99" name="Image 98">
            <a:extLst>
              <a:ext uri="{FF2B5EF4-FFF2-40B4-BE49-F238E27FC236}">
                <a16:creationId xmlns:a16="http://schemas.microsoft.com/office/drawing/2014/main" id="{7A778E27-F394-DB42-A876-82FF518218E4}"/>
              </a:ext>
            </a:extLst>
          </p:cNvPr>
          <p:cNvPicPr>
            <a:picLocks noChangeAspect="1"/>
          </p:cNvPicPr>
          <p:nvPr/>
        </p:nvPicPr>
        <p:blipFill rotWithShape="1">
          <a:blip r:embed="rId21">
            <a:extLst>
              <a:ext uri="{BEBA8EAE-BF5A-486C-A8C5-ECC9F3942E4B}">
                <a14:imgProps xmlns:a14="http://schemas.microsoft.com/office/drawing/2010/main">
                  <a14:imgLayer r:embed="rId22">
                    <a14:imgEffect>
                      <a14:backgroundRemoval t="1170" b="97661" l="9122" r="89865">
                        <a14:foregroundMark x1="47973" y1="7602" x2="47973" y2="7602"/>
                        <a14:foregroundMark x1="43919" y1="47368" x2="43919" y2="47368"/>
                        <a14:foregroundMark x1="43581" y1="69006" x2="43581" y2="69006"/>
                        <a14:foregroundMark x1="45946" y1="91813" x2="45946" y2="91813"/>
                        <a14:foregroundMark x1="49662" y1="97661" x2="49662" y2="97661"/>
                        <a14:foregroundMark x1="48649" y1="1170" x2="48649" y2="1170"/>
                      </a14:backgroundRemoval>
                    </a14:imgEffect>
                  </a14:imgLayer>
                </a14:imgProps>
              </a:ext>
            </a:extLst>
          </a:blip>
          <a:srcRect l="26537" r="26328"/>
          <a:stretch/>
        </p:blipFill>
        <p:spPr>
          <a:xfrm>
            <a:off x="5871735" y="1994823"/>
            <a:ext cx="448528" cy="549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346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6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9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8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4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0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6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9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2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5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8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1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4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0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3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4" fill="hold">
                      <p:stCondLst>
                        <p:cond delay="indefinite"/>
                      </p:stCondLst>
                      <p:childTnLst>
                        <p:par>
                          <p:cTn id="185" fill="hold">
                            <p:stCondLst>
                              <p:cond delay="0"/>
                            </p:stCondLst>
                            <p:childTnLst>
                              <p:par>
                                <p:cTn id="18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8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1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4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7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0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3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6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9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5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8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/>
      <p:bldP spid="11" grpId="0" animBg="1"/>
      <p:bldP spid="16" grpId="0"/>
      <p:bldP spid="3" grpId="0"/>
      <p:bldP spid="36" grpId="0"/>
      <p:bldP spid="37" grpId="0" animBg="1"/>
      <p:bldP spid="40" grpId="0"/>
      <p:bldP spid="41" grpId="0"/>
      <p:bldP spid="43" grpId="0"/>
      <p:bldP spid="44" grpId="0" animBg="1"/>
      <p:bldP spid="47" grpId="0"/>
      <p:bldP spid="48" grpId="0"/>
      <p:bldP spid="50" grpId="0"/>
      <p:bldP spid="51" grpId="0" animBg="1"/>
      <p:bldP spid="54" grpId="0"/>
      <p:bldP spid="55" grpId="0"/>
      <p:bldP spid="57" grpId="0"/>
      <p:bldP spid="58" grpId="0" animBg="1"/>
      <p:bldP spid="61" grpId="0"/>
      <p:bldP spid="62" grpId="0"/>
      <p:bldP spid="64" grpId="0"/>
      <p:bldP spid="65" grpId="0" animBg="1"/>
      <p:bldP spid="68" grpId="0"/>
      <p:bldP spid="69" grpId="0"/>
      <p:bldP spid="71" grpId="0"/>
      <p:bldP spid="72" grpId="0" animBg="1"/>
      <p:bldP spid="75" grpId="0"/>
      <p:bldP spid="76" grpId="0"/>
      <p:bldP spid="78" grpId="0"/>
      <p:bldP spid="79" grpId="0" animBg="1"/>
      <p:bldP spid="82" grpId="0"/>
      <p:bldP spid="8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4645147-9E05-964F-BB17-318CFABCD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Notre solution</a:t>
            </a:r>
          </a:p>
        </p:txBody>
      </p:sp>
      <p:sp>
        <p:nvSpPr>
          <p:cNvPr id="4" name="Cadre 3">
            <a:extLst>
              <a:ext uri="{FF2B5EF4-FFF2-40B4-BE49-F238E27FC236}">
                <a16:creationId xmlns:a16="http://schemas.microsoft.com/office/drawing/2014/main" id="{C9CB1607-A8F9-8A47-ADF5-215992EAD852}"/>
              </a:ext>
            </a:extLst>
          </p:cNvPr>
          <p:cNvSpPr/>
          <p:nvPr/>
        </p:nvSpPr>
        <p:spPr>
          <a:xfrm>
            <a:off x="1222799" y="1798320"/>
            <a:ext cx="7492365" cy="4351338"/>
          </a:xfrm>
          <a:prstGeom prst="frame">
            <a:avLst>
              <a:gd name="adj1" fmla="val 15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tx1"/>
              </a:solidFill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F58FEFB6-377C-2A4B-8BD5-9EC2A45320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667" b="94222" l="9778" r="89778">
                        <a14:foregroundMark x1="60000" y1="45333" x2="60000" y2="45333"/>
                        <a14:foregroundMark x1="17778" y1="16000" x2="17778" y2="16000"/>
                        <a14:foregroundMark x1="17778" y1="16000" x2="17778" y2="16000"/>
                        <a14:foregroundMark x1="17333" y1="20889" x2="17333" y2="20889"/>
                        <a14:foregroundMark x1="17333" y1="21333" x2="17333" y2="21333"/>
                        <a14:foregroundMark x1="17778" y1="16444" x2="17778" y2="14667"/>
                        <a14:foregroundMark x1="17778" y1="12444" x2="17778" y2="12444"/>
                        <a14:foregroundMark x1="18222" y1="11111" x2="20000" y2="9778"/>
                        <a14:foregroundMark x1="23111" y1="8000" x2="23111" y2="8000"/>
                        <a14:foregroundMark x1="31111" y1="7111" x2="31111" y2="7111"/>
                        <a14:foregroundMark x1="31111" y1="6667" x2="35556" y2="7556"/>
                        <a14:foregroundMark x1="81333" y1="41778" x2="81333" y2="42667"/>
                        <a14:foregroundMark x1="81778" y1="47111" x2="81778" y2="48889"/>
                        <a14:foregroundMark x1="60889" y1="46667" x2="63111" y2="55111"/>
                        <a14:foregroundMark x1="36889" y1="48889" x2="36444" y2="55556"/>
                        <a14:foregroundMark x1="18667" y1="91556" x2="36444" y2="94222"/>
                        <a14:foregroundMark x1="36444" y1="94222" x2="77333" y2="92444"/>
                        <a14:backgroundMark x1="39556" y1="15111" x2="39556" y2="1511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441800" y="3447982"/>
            <a:ext cx="678207" cy="678207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40938852-6879-C04D-9295-C654CCD4E1D6}"/>
              </a:ext>
            </a:extLst>
          </p:cNvPr>
          <p:cNvSpPr txBox="1"/>
          <p:nvPr/>
        </p:nvSpPr>
        <p:spPr>
          <a:xfrm>
            <a:off x="1371469" y="4107200"/>
            <a:ext cx="8280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dirty="0" err="1"/>
              <a:t>script.js</a:t>
            </a:r>
            <a:endParaRPr lang="fr-FR" sz="1400" dirty="0"/>
          </a:p>
        </p:txBody>
      </p:sp>
      <p:sp>
        <p:nvSpPr>
          <p:cNvPr id="7" name="Cadre 6">
            <a:extLst>
              <a:ext uri="{FF2B5EF4-FFF2-40B4-BE49-F238E27FC236}">
                <a16:creationId xmlns:a16="http://schemas.microsoft.com/office/drawing/2014/main" id="{C5E4836F-D559-C043-85F5-4625599FD5C6}"/>
              </a:ext>
            </a:extLst>
          </p:cNvPr>
          <p:cNvSpPr/>
          <p:nvPr/>
        </p:nvSpPr>
        <p:spPr>
          <a:xfrm>
            <a:off x="1362287" y="3230832"/>
            <a:ext cx="837235" cy="2809626"/>
          </a:xfrm>
          <a:prstGeom prst="frame">
            <a:avLst>
              <a:gd name="adj1" fmla="val 15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8" name="Connecteur droit avec flèche 7">
            <a:extLst>
              <a:ext uri="{FF2B5EF4-FFF2-40B4-BE49-F238E27FC236}">
                <a16:creationId xmlns:a16="http://schemas.microsoft.com/office/drawing/2014/main" id="{D3C64B7F-80DE-2948-805F-18522741209A}"/>
              </a:ext>
            </a:extLst>
          </p:cNvPr>
          <p:cNvCxnSpPr>
            <a:cxnSpLocks/>
          </p:cNvCxnSpPr>
          <p:nvPr/>
        </p:nvCxnSpPr>
        <p:spPr>
          <a:xfrm>
            <a:off x="1780904" y="4414977"/>
            <a:ext cx="0" cy="33761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9" name="Image 8">
            <a:extLst>
              <a:ext uri="{FF2B5EF4-FFF2-40B4-BE49-F238E27FC236}">
                <a16:creationId xmlns:a16="http://schemas.microsoft.com/office/drawing/2014/main" id="{BC5474BB-2E08-DC46-91DA-AC0B7F3258A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42444" y1="44231" x2="42444" y2="44231"/>
                        <a14:foregroundMark x1="49333" y1="58846" x2="49333" y2="58846"/>
                        <a14:foregroundMark x1="47556" y1="87115" x2="47556" y2="87115"/>
                        <a14:foregroundMark x1="35222" y1="87115" x2="35222" y2="87115"/>
                        <a14:foregroundMark x1="61778" y1="84615" x2="61778" y2="84615"/>
                      </a14:backgroundRemoval>
                    </a14:imgEffect>
                  </a14:imgLayer>
                </a14:imgProps>
              </a:ext>
            </a:extLst>
          </a:blip>
          <a:srcRect l="29760" t="14196" r="29933" b="6850"/>
          <a:stretch/>
        </p:blipFill>
        <p:spPr>
          <a:xfrm>
            <a:off x="1481520" y="4794049"/>
            <a:ext cx="598770" cy="677677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1838BC6E-B152-4443-9EA2-49BA4A0EBD49}"/>
              </a:ext>
            </a:extLst>
          </p:cNvPr>
          <p:cNvSpPr txBox="1"/>
          <p:nvPr/>
        </p:nvSpPr>
        <p:spPr>
          <a:xfrm>
            <a:off x="1362287" y="5398914"/>
            <a:ext cx="837236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050" dirty="0"/>
              <a:t>serveur </a:t>
            </a:r>
            <a:r>
              <a:rPr lang="fr-FR" sz="1050" dirty="0" err="1"/>
              <a:t>socket.io</a:t>
            </a:r>
            <a:endParaRPr lang="fr-FR" sz="1050" dirty="0"/>
          </a:p>
          <a:p>
            <a:pPr algn="ctr"/>
            <a:r>
              <a:rPr lang="fr-FR" sz="1050" dirty="0"/>
              <a:t>port 3001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1CD042DD-1F78-6848-AE0A-B2E40D2262CD}"/>
              </a:ext>
            </a:extLst>
          </p:cNvPr>
          <p:cNvSpPr txBox="1"/>
          <p:nvPr/>
        </p:nvSpPr>
        <p:spPr>
          <a:xfrm>
            <a:off x="1371469" y="3230832"/>
            <a:ext cx="82805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 dirty="0"/>
              <a:t>Conteneur 1</a:t>
            </a:r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4CEA3EA1-4370-654D-96DC-3FAD4D72EC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667" b="94222" l="9778" r="89778">
                        <a14:foregroundMark x1="60000" y1="45333" x2="60000" y2="45333"/>
                        <a14:foregroundMark x1="17778" y1="16000" x2="17778" y2="16000"/>
                        <a14:foregroundMark x1="17778" y1="16000" x2="17778" y2="16000"/>
                        <a14:foregroundMark x1="17333" y1="20889" x2="17333" y2="20889"/>
                        <a14:foregroundMark x1="17333" y1="21333" x2="17333" y2="21333"/>
                        <a14:foregroundMark x1="17778" y1="16444" x2="17778" y2="14667"/>
                        <a14:foregroundMark x1="17778" y1="12444" x2="17778" y2="12444"/>
                        <a14:foregroundMark x1="18222" y1="11111" x2="20000" y2="9778"/>
                        <a14:foregroundMark x1="23111" y1="8000" x2="23111" y2="8000"/>
                        <a14:foregroundMark x1="31111" y1="7111" x2="31111" y2="7111"/>
                        <a14:foregroundMark x1="31111" y1="6667" x2="35556" y2="7556"/>
                        <a14:foregroundMark x1="81333" y1="41778" x2="81333" y2="42667"/>
                        <a14:foregroundMark x1="81778" y1="47111" x2="81778" y2="48889"/>
                        <a14:foregroundMark x1="60889" y1="46667" x2="63111" y2="55111"/>
                        <a14:foregroundMark x1="36889" y1="48889" x2="36444" y2="55556"/>
                        <a14:foregroundMark x1="18667" y1="91556" x2="36444" y2="94222"/>
                        <a14:foregroundMark x1="36444" y1="94222" x2="77333" y2="92444"/>
                        <a14:backgroundMark x1="39556" y1="15111" x2="39556" y2="1511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350386" y="3447982"/>
            <a:ext cx="678207" cy="678207"/>
          </a:xfrm>
          <a:prstGeom prst="rect">
            <a:avLst/>
          </a:prstGeo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C319C9BC-7CDD-AC44-BF46-B807E261ABD6}"/>
              </a:ext>
            </a:extLst>
          </p:cNvPr>
          <p:cNvSpPr txBox="1"/>
          <p:nvPr/>
        </p:nvSpPr>
        <p:spPr>
          <a:xfrm>
            <a:off x="2280055" y="4107200"/>
            <a:ext cx="8280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dirty="0" err="1"/>
              <a:t>script.js</a:t>
            </a:r>
            <a:endParaRPr lang="fr-FR" sz="1400" dirty="0"/>
          </a:p>
        </p:txBody>
      </p:sp>
      <p:sp>
        <p:nvSpPr>
          <p:cNvPr id="14" name="Cadre 13">
            <a:extLst>
              <a:ext uri="{FF2B5EF4-FFF2-40B4-BE49-F238E27FC236}">
                <a16:creationId xmlns:a16="http://schemas.microsoft.com/office/drawing/2014/main" id="{9765C475-01A6-0946-9BBE-2ED410DE6088}"/>
              </a:ext>
            </a:extLst>
          </p:cNvPr>
          <p:cNvSpPr/>
          <p:nvPr/>
        </p:nvSpPr>
        <p:spPr>
          <a:xfrm>
            <a:off x="2270873" y="3230832"/>
            <a:ext cx="837235" cy="2809626"/>
          </a:xfrm>
          <a:prstGeom prst="frame">
            <a:avLst>
              <a:gd name="adj1" fmla="val 15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15" name="Connecteur droit avec flèche 14">
            <a:extLst>
              <a:ext uri="{FF2B5EF4-FFF2-40B4-BE49-F238E27FC236}">
                <a16:creationId xmlns:a16="http://schemas.microsoft.com/office/drawing/2014/main" id="{81F63664-83A5-E54E-976E-E9FFB84A13DE}"/>
              </a:ext>
            </a:extLst>
          </p:cNvPr>
          <p:cNvCxnSpPr>
            <a:cxnSpLocks/>
          </p:cNvCxnSpPr>
          <p:nvPr/>
        </p:nvCxnSpPr>
        <p:spPr>
          <a:xfrm>
            <a:off x="2689490" y="4414977"/>
            <a:ext cx="0" cy="33761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6" name="Image 15">
            <a:extLst>
              <a:ext uri="{FF2B5EF4-FFF2-40B4-BE49-F238E27FC236}">
                <a16:creationId xmlns:a16="http://schemas.microsoft.com/office/drawing/2014/main" id="{7C0413FE-6095-974B-96E5-0C410A9CE22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42444" y1="44231" x2="42444" y2="44231"/>
                        <a14:foregroundMark x1="49333" y1="58846" x2="49333" y2="58846"/>
                        <a14:foregroundMark x1="47556" y1="87115" x2="47556" y2="87115"/>
                        <a14:foregroundMark x1="35222" y1="87115" x2="35222" y2="87115"/>
                        <a14:foregroundMark x1="61778" y1="84615" x2="61778" y2="84615"/>
                      </a14:backgroundRemoval>
                    </a14:imgEffect>
                  </a14:imgLayer>
                </a14:imgProps>
              </a:ext>
            </a:extLst>
          </a:blip>
          <a:srcRect l="29760" t="14196" r="29933" b="6850"/>
          <a:stretch/>
        </p:blipFill>
        <p:spPr>
          <a:xfrm>
            <a:off x="2390106" y="4794049"/>
            <a:ext cx="598770" cy="677677"/>
          </a:xfrm>
          <a:prstGeom prst="rect">
            <a:avLst/>
          </a:prstGeom>
        </p:spPr>
      </p:pic>
      <p:sp>
        <p:nvSpPr>
          <p:cNvPr id="17" name="ZoneTexte 16">
            <a:extLst>
              <a:ext uri="{FF2B5EF4-FFF2-40B4-BE49-F238E27FC236}">
                <a16:creationId xmlns:a16="http://schemas.microsoft.com/office/drawing/2014/main" id="{2631DEE4-9B47-FC46-9989-8845A5C0BFDE}"/>
              </a:ext>
            </a:extLst>
          </p:cNvPr>
          <p:cNvSpPr txBox="1"/>
          <p:nvPr/>
        </p:nvSpPr>
        <p:spPr>
          <a:xfrm>
            <a:off x="2270873" y="5398914"/>
            <a:ext cx="837236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050" dirty="0"/>
              <a:t>serveur </a:t>
            </a:r>
            <a:r>
              <a:rPr lang="fr-FR" sz="1050" dirty="0" err="1"/>
              <a:t>socket.io</a:t>
            </a:r>
            <a:endParaRPr lang="fr-FR" sz="1050" dirty="0"/>
          </a:p>
          <a:p>
            <a:pPr algn="ctr"/>
            <a:r>
              <a:rPr lang="fr-FR" sz="1050" dirty="0"/>
              <a:t>port 3002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DE8FB38F-DE23-5F43-9E51-B5C5DFC1DD67}"/>
              </a:ext>
            </a:extLst>
          </p:cNvPr>
          <p:cNvSpPr txBox="1"/>
          <p:nvPr/>
        </p:nvSpPr>
        <p:spPr>
          <a:xfrm>
            <a:off x="2280055" y="3230832"/>
            <a:ext cx="82805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 dirty="0"/>
              <a:t>Conteneur 2</a:t>
            </a:r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BE5EDB61-A8BA-414B-A6DF-3614F119AE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6667" b="94222" l="9778" r="89778">
                        <a14:foregroundMark x1="60000" y1="45333" x2="60000" y2="45333"/>
                        <a14:foregroundMark x1="17778" y1="16000" x2="17778" y2="16000"/>
                        <a14:foregroundMark x1="17778" y1="16000" x2="17778" y2="16000"/>
                        <a14:foregroundMark x1="17333" y1="20889" x2="17333" y2="20889"/>
                        <a14:foregroundMark x1="17333" y1="21333" x2="17333" y2="21333"/>
                        <a14:foregroundMark x1="17778" y1="16444" x2="17778" y2="14667"/>
                        <a14:foregroundMark x1="17778" y1="12444" x2="17778" y2="12444"/>
                        <a14:foregroundMark x1="18222" y1="11111" x2="20000" y2="9778"/>
                        <a14:foregroundMark x1="23111" y1="8000" x2="23111" y2="8000"/>
                        <a14:foregroundMark x1="31111" y1="7111" x2="31111" y2="7111"/>
                        <a14:foregroundMark x1="31111" y1="6667" x2="35556" y2="7556"/>
                        <a14:foregroundMark x1="81333" y1="41778" x2="81333" y2="42667"/>
                        <a14:foregroundMark x1="81778" y1="47111" x2="81778" y2="48889"/>
                        <a14:foregroundMark x1="60889" y1="46667" x2="63111" y2="55111"/>
                        <a14:foregroundMark x1="36889" y1="48889" x2="36444" y2="55556"/>
                        <a14:foregroundMark x1="18667" y1="91556" x2="36444" y2="94222"/>
                        <a14:foregroundMark x1="36444" y1="94222" x2="77333" y2="92444"/>
                        <a14:backgroundMark x1="39556" y1="15111" x2="39556" y2="1511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265166" y="3447982"/>
            <a:ext cx="678207" cy="678207"/>
          </a:xfrm>
          <a:prstGeom prst="rect">
            <a:avLst/>
          </a:prstGeom>
        </p:spPr>
      </p:pic>
      <p:sp>
        <p:nvSpPr>
          <p:cNvPr id="20" name="ZoneTexte 19">
            <a:extLst>
              <a:ext uri="{FF2B5EF4-FFF2-40B4-BE49-F238E27FC236}">
                <a16:creationId xmlns:a16="http://schemas.microsoft.com/office/drawing/2014/main" id="{D9B048F0-5FDD-7B42-A3A3-B93E9AD432CE}"/>
              </a:ext>
            </a:extLst>
          </p:cNvPr>
          <p:cNvSpPr txBox="1"/>
          <p:nvPr/>
        </p:nvSpPr>
        <p:spPr>
          <a:xfrm>
            <a:off x="3194835" y="4107200"/>
            <a:ext cx="8280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dirty="0" err="1"/>
              <a:t>script.js</a:t>
            </a:r>
            <a:endParaRPr lang="fr-FR" sz="1400" dirty="0"/>
          </a:p>
        </p:txBody>
      </p:sp>
      <p:sp>
        <p:nvSpPr>
          <p:cNvPr id="21" name="Cadre 20">
            <a:extLst>
              <a:ext uri="{FF2B5EF4-FFF2-40B4-BE49-F238E27FC236}">
                <a16:creationId xmlns:a16="http://schemas.microsoft.com/office/drawing/2014/main" id="{7AF29EF1-A2A4-D04E-BAC8-305EAD331EA0}"/>
              </a:ext>
            </a:extLst>
          </p:cNvPr>
          <p:cNvSpPr/>
          <p:nvPr/>
        </p:nvSpPr>
        <p:spPr>
          <a:xfrm>
            <a:off x="3185653" y="3230832"/>
            <a:ext cx="837235" cy="2809626"/>
          </a:xfrm>
          <a:prstGeom prst="frame">
            <a:avLst>
              <a:gd name="adj1" fmla="val 15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22" name="Connecteur droit avec flèche 21">
            <a:extLst>
              <a:ext uri="{FF2B5EF4-FFF2-40B4-BE49-F238E27FC236}">
                <a16:creationId xmlns:a16="http://schemas.microsoft.com/office/drawing/2014/main" id="{3EC82824-7C75-A441-953E-B4E8DAC46B37}"/>
              </a:ext>
            </a:extLst>
          </p:cNvPr>
          <p:cNvCxnSpPr>
            <a:cxnSpLocks/>
          </p:cNvCxnSpPr>
          <p:nvPr/>
        </p:nvCxnSpPr>
        <p:spPr>
          <a:xfrm>
            <a:off x="3604270" y="4414977"/>
            <a:ext cx="0" cy="33761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23" name="Image 22">
            <a:extLst>
              <a:ext uri="{FF2B5EF4-FFF2-40B4-BE49-F238E27FC236}">
                <a16:creationId xmlns:a16="http://schemas.microsoft.com/office/drawing/2014/main" id="{2ACCD62B-85B7-6C4F-A4AF-7BCA68698EB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42444" y1="44231" x2="42444" y2="44231"/>
                        <a14:foregroundMark x1="49333" y1="58846" x2="49333" y2="58846"/>
                        <a14:foregroundMark x1="47556" y1="87115" x2="47556" y2="87115"/>
                        <a14:foregroundMark x1="35222" y1="87115" x2="35222" y2="87115"/>
                        <a14:foregroundMark x1="61778" y1="84615" x2="61778" y2="84615"/>
                      </a14:backgroundRemoval>
                    </a14:imgEffect>
                  </a14:imgLayer>
                </a14:imgProps>
              </a:ext>
            </a:extLst>
          </a:blip>
          <a:srcRect l="29760" t="14196" r="29933" b="6850"/>
          <a:stretch/>
        </p:blipFill>
        <p:spPr>
          <a:xfrm>
            <a:off x="3304886" y="4794049"/>
            <a:ext cx="598770" cy="677677"/>
          </a:xfrm>
          <a:prstGeom prst="rect">
            <a:avLst/>
          </a:prstGeom>
        </p:spPr>
      </p:pic>
      <p:sp>
        <p:nvSpPr>
          <p:cNvPr id="24" name="ZoneTexte 23">
            <a:extLst>
              <a:ext uri="{FF2B5EF4-FFF2-40B4-BE49-F238E27FC236}">
                <a16:creationId xmlns:a16="http://schemas.microsoft.com/office/drawing/2014/main" id="{079F8741-B55E-3B4B-82DD-8A6506019892}"/>
              </a:ext>
            </a:extLst>
          </p:cNvPr>
          <p:cNvSpPr txBox="1"/>
          <p:nvPr/>
        </p:nvSpPr>
        <p:spPr>
          <a:xfrm>
            <a:off x="3185653" y="5398914"/>
            <a:ext cx="837236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050" dirty="0"/>
              <a:t>serveur </a:t>
            </a:r>
            <a:r>
              <a:rPr lang="fr-FR" sz="1050" dirty="0" err="1"/>
              <a:t>socket.io</a:t>
            </a:r>
            <a:endParaRPr lang="fr-FR" sz="1050" dirty="0"/>
          </a:p>
          <a:p>
            <a:pPr algn="ctr"/>
            <a:r>
              <a:rPr lang="fr-FR" sz="1050" dirty="0"/>
              <a:t>port 3003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13F37E92-42FE-9E4B-8DAF-2891115BDC68}"/>
              </a:ext>
            </a:extLst>
          </p:cNvPr>
          <p:cNvSpPr txBox="1"/>
          <p:nvPr/>
        </p:nvSpPr>
        <p:spPr>
          <a:xfrm>
            <a:off x="3194835" y="3230832"/>
            <a:ext cx="82805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 dirty="0"/>
              <a:t>Conteneur 3</a:t>
            </a:r>
          </a:p>
        </p:txBody>
      </p:sp>
      <p:pic>
        <p:nvPicPr>
          <p:cNvPr id="26" name="Image 25">
            <a:extLst>
              <a:ext uri="{FF2B5EF4-FFF2-40B4-BE49-F238E27FC236}">
                <a16:creationId xmlns:a16="http://schemas.microsoft.com/office/drawing/2014/main" id="{2386756F-7EA8-674B-9202-0310ADB2B5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6667" b="94222" l="9778" r="89778">
                        <a14:foregroundMark x1="60000" y1="45333" x2="60000" y2="45333"/>
                        <a14:foregroundMark x1="17778" y1="16000" x2="17778" y2="16000"/>
                        <a14:foregroundMark x1="17778" y1="16000" x2="17778" y2="16000"/>
                        <a14:foregroundMark x1="17333" y1="20889" x2="17333" y2="20889"/>
                        <a14:foregroundMark x1="17333" y1="21333" x2="17333" y2="21333"/>
                        <a14:foregroundMark x1="17778" y1="16444" x2="17778" y2="14667"/>
                        <a14:foregroundMark x1="17778" y1="12444" x2="17778" y2="12444"/>
                        <a14:foregroundMark x1="18222" y1="11111" x2="20000" y2="9778"/>
                        <a14:foregroundMark x1="23111" y1="8000" x2="23111" y2="8000"/>
                        <a14:foregroundMark x1="31111" y1="7111" x2="31111" y2="7111"/>
                        <a14:foregroundMark x1="31111" y1="6667" x2="35556" y2="7556"/>
                        <a14:foregroundMark x1="81333" y1="41778" x2="81333" y2="42667"/>
                        <a14:foregroundMark x1="81778" y1="47111" x2="81778" y2="48889"/>
                        <a14:foregroundMark x1="60889" y1="46667" x2="63111" y2="55111"/>
                        <a14:foregroundMark x1="36889" y1="48889" x2="36444" y2="55556"/>
                        <a14:foregroundMark x1="18667" y1="91556" x2="36444" y2="94222"/>
                        <a14:foregroundMark x1="36444" y1="94222" x2="77333" y2="92444"/>
                        <a14:backgroundMark x1="39556" y1="15111" x2="39556" y2="1511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180965" y="3447982"/>
            <a:ext cx="678207" cy="678207"/>
          </a:xfrm>
          <a:prstGeom prst="rect">
            <a:avLst/>
          </a:prstGeom>
        </p:spPr>
      </p:pic>
      <p:sp>
        <p:nvSpPr>
          <p:cNvPr id="27" name="ZoneTexte 26">
            <a:extLst>
              <a:ext uri="{FF2B5EF4-FFF2-40B4-BE49-F238E27FC236}">
                <a16:creationId xmlns:a16="http://schemas.microsoft.com/office/drawing/2014/main" id="{595AC83E-BC21-BB47-97D9-9B0BCC5CA777}"/>
              </a:ext>
            </a:extLst>
          </p:cNvPr>
          <p:cNvSpPr txBox="1"/>
          <p:nvPr/>
        </p:nvSpPr>
        <p:spPr>
          <a:xfrm>
            <a:off x="4110634" y="4107200"/>
            <a:ext cx="8280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dirty="0" err="1"/>
              <a:t>script.js</a:t>
            </a:r>
            <a:endParaRPr lang="fr-FR" sz="1400" dirty="0"/>
          </a:p>
        </p:txBody>
      </p:sp>
      <p:sp>
        <p:nvSpPr>
          <p:cNvPr id="28" name="Cadre 27">
            <a:extLst>
              <a:ext uri="{FF2B5EF4-FFF2-40B4-BE49-F238E27FC236}">
                <a16:creationId xmlns:a16="http://schemas.microsoft.com/office/drawing/2014/main" id="{C957D3A3-E864-B240-8CC6-0E2802AA0B3A}"/>
              </a:ext>
            </a:extLst>
          </p:cNvPr>
          <p:cNvSpPr/>
          <p:nvPr/>
        </p:nvSpPr>
        <p:spPr>
          <a:xfrm>
            <a:off x="4101452" y="3230832"/>
            <a:ext cx="837235" cy="2809626"/>
          </a:xfrm>
          <a:prstGeom prst="frame">
            <a:avLst>
              <a:gd name="adj1" fmla="val 15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29" name="Connecteur droit avec flèche 28">
            <a:extLst>
              <a:ext uri="{FF2B5EF4-FFF2-40B4-BE49-F238E27FC236}">
                <a16:creationId xmlns:a16="http://schemas.microsoft.com/office/drawing/2014/main" id="{D1B7D4C2-45F6-654B-9B15-D40E5A89E025}"/>
              </a:ext>
            </a:extLst>
          </p:cNvPr>
          <p:cNvCxnSpPr>
            <a:cxnSpLocks/>
          </p:cNvCxnSpPr>
          <p:nvPr/>
        </p:nvCxnSpPr>
        <p:spPr>
          <a:xfrm>
            <a:off x="4520069" y="4414977"/>
            <a:ext cx="0" cy="33761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30" name="Image 29">
            <a:extLst>
              <a:ext uri="{FF2B5EF4-FFF2-40B4-BE49-F238E27FC236}">
                <a16:creationId xmlns:a16="http://schemas.microsoft.com/office/drawing/2014/main" id="{73D5D030-E769-B54A-BC50-AD1D6B41E03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0000" l="10000" r="90000">
                        <a14:foregroundMark x1="42444" y1="44231" x2="42444" y2="44231"/>
                        <a14:foregroundMark x1="49333" y1="58846" x2="49333" y2="58846"/>
                        <a14:foregroundMark x1="47556" y1="87115" x2="47556" y2="87115"/>
                        <a14:foregroundMark x1="35222" y1="87115" x2="35222" y2="87115"/>
                        <a14:foregroundMark x1="61778" y1="84615" x2="61778" y2="84615"/>
                      </a14:backgroundRemoval>
                    </a14:imgEffect>
                  </a14:imgLayer>
                </a14:imgProps>
              </a:ext>
            </a:extLst>
          </a:blip>
          <a:srcRect l="29760" t="14196" r="29933" b="6850"/>
          <a:stretch/>
        </p:blipFill>
        <p:spPr>
          <a:xfrm>
            <a:off x="4220685" y="4794049"/>
            <a:ext cx="598770" cy="677677"/>
          </a:xfrm>
          <a:prstGeom prst="rect">
            <a:avLst/>
          </a:prstGeom>
        </p:spPr>
      </p:pic>
      <p:sp>
        <p:nvSpPr>
          <p:cNvPr id="31" name="ZoneTexte 30">
            <a:extLst>
              <a:ext uri="{FF2B5EF4-FFF2-40B4-BE49-F238E27FC236}">
                <a16:creationId xmlns:a16="http://schemas.microsoft.com/office/drawing/2014/main" id="{4374BFCF-57A0-8F49-9C46-395BC7843D46}"/>
              </a:ext>
            </a:extLst>
          </p:cNvPr>
          <p:cNvSpPr txBox="1"/>
          <p:nvPr/>
        </p:nvSpPr>
        <p:spPr>
          <a:xfrm>
            <a:off x="4101452" y="5398914"/>
            <a:ext cx="837236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050" dirty="0"/>
              <a:t>serveur </a:t>
            </a:r>
            <a:r>
              <a:rPr lang="fr-FR" sz="1050" dirty="0" err="1"/>
              <a:t>socket.io</a:t>
            </a:r>
            <a:endParaRPr lang="fr-FR" sz="1050" dirty="0"/>
          </a:p>
          <a:p>
            <a:pPr algn="ctr"/>
            <a:r>
              <a:rPr lang="fr-FR" sz="1050" dirty="0"/>
              <a:t>port 3004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4CF769A1-736E-9A4C-AE48-D401F9A4E2D4}"/>
              </a:ext>
            </a:extLst>
          </p:cNvPr>
          <p:cNvSpPr txBox="1"/>
          <p:nvPr/>
        </p:nvSpPr>
        <p:spPr>
          <a:xfrm>
            <a:off x="4110634" y="3230832"/>
            <a:ext cx="82805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 dirty="0"/>
              <a:t>Conteneur 4</a:t>
            </a:r>
          </a:p>
        </p:txBody>
      </p:sp>
      <p:pic>
        <p:nvPicPr>
          <p:cNvPr id="33" name="Image 32">
            <a:extLst>
              <a:ext uri="{FF2B5EF4-FFF2-40B4-BE49-F238E27FC236}">
                <a16:creationId xmlns:a16="http://schemas.microsoft.com/office/drawing/2014/main" id="{B2AEB8C2-E80B-F440-AB15-F9EC2C4BB7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6667" b="94222" l="9778" r="89778">
                        <a14:foregroundMark x1="60000" y1="45333" x2="60000" y2="45333"/>
                        <a14:foregroundMark x1="17778" y1="16000" x2="17778" y2="16000"/>
                        <a14:foregroundMark x1="17778" y1="16000" x2="17778" y2="16000"/>
                        <a14:foregroundMark x1="17333" y1="20889" x2="17333" y2="20889"/>
                        <a14:foregroundMark x1="17333" y1="21333" x2="17333" y2="21333"/>
                        <a14:foregroundMark x1="17778" y1="16444" x2="17778" y2="14667"/>
                        <a14:foregroundMark x1="17778" y1="12444" x2="17778" y2="12444"/>
                        <a14:foregroundMark x1="18222" y1="11111" x2="20000" y2="9778"/>
                        <a14:foregroundMark x1="23111" y1="8000" x2="23111" y2="8000"/>
                        <a14:foregroundMark x1="31111" y1="7111" x2="31111" y2="7111"/>
                        <a14:foregroundMark x1="31111" y1="6667" x2="35556" y2="7556"/>
                        <a14:foregroundMark x1="81333" y1="41778" x2="81333" y2="42667"/>
                        <a14:foregroundMark x1="81778" y1="47111" x2="81778" y2="48889"/>
                        <a14:foregroundMark x1="60889" y1="46667" x2="63111" y2="55111"/>
                        <a14:foregroundMark x1="36889" y1="48889" x2="36444" y2="55556"/>
                        <a14:foregroundMark x1="18667" y1="91556" x2="36444" y2="94222"/>
                        <a14:foregroundMark x1="36444" y1="94222" x2="77333" y2="92444"/>
                        <a14:backgroundMark x1="39556" y1="15111" x2="39556" y2="1511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087581" y="3447982"/>
            <a:ext cx="678207" cy="678207"/>
          </a:xfrm>
          <a:prstGeom prst="rect">
            <a:avLst/>
          </a:prstGeom>
        </p:spPr>
      </p:pic>
      <p:sp>
        <p:nvSpPr>
          <p:cNvPr id="34" name="ZoneTexte 33">
            <a:extLst>
              <a:ext uri="{FF2B5EF4-FFF2-40B4-BE49-F238E27FC236}">
                <a16:creationId xmlns:a16="http://schemas.microsoft.com/office/drawing/2014/main" id="{1BC10DE8-9B24-E54B-94D4-7766E72649B4}"/>
              </a:ext>
            </a:extLst>
          </p:cNvPr>
          <p:cNvSpPr txBox="1"/>
          <p:nvPr/>
        </p:nvSpPr>
        <p:spPr>
          <a:xfrm>
            <a:off x="5017250" y="4107200"/>
            <a:ext cx="8280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dirty="0" err="1"/>
              <a:t>script.js</a:t>
            </a:r>
            <a:endParaRPr lang="fr-FR" sz="1400" dirty="0"/>
          </a:p>
        </p:txBody>
      </p:sp>
      <p:sp>
        <p:nvSpPr>
          <p:cNvPr id="35" name="Cadre 34">
            <a:extLst>
              <a:ext uri="{FF2B5EF4-FFF2-40B4-BE49-F238E27FC236}">
                <a16:creationId xmlns:a16="http://schemas.microsoft.com/office/drawing/2014/main" id="{18AA97C0-E799-C04E-A829-DA05C53CB090}"/>
              </a:ext>
            </a:extLst>
          </p:cNvPr>
          <p:cNvSpPr/>
          <p:nvPr/>
        </p:nvSpPr>
        <p:spPr>
          <a:xfrm>
            <a:off x="5008068" y="3230832"/>
            <a:ext cx="837235" cy="2809626"/>
          </a:xfrm>
          <a:prstGeom prst="frame">
            <a:avLst>
              <a:gd name="adj1" fmla="val 15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36" name="Connecteur droit avec flèche 35">
            <a:extLst>
              <a:ext uri="{FF2B5EF4-FFF2-40B4-BE49-F238E27FC236}">
                <a16:creationId xmlns:a16="http://schemas.microsoft.com/office/drawing/2014/main" id="{7DA20D4F-870A-9342-A166-A9BF5618E954}"/>
              </a:ext>
            </a:extLst>
          </p:cNvPr>
          <p:cNvCxnSpPr>
            <a:cxnSpLocks/>
          </p:cNvCxnSpPr>
          <p:nvPr/>
        </p:nvCxnSpPr>
        <p:spPr>
          <a:xfrm>
            <a:off x="5426685" y="4414977"/>
            <a:ext cx="0" cy="33761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37" name="Image 36">
            <a:extLst>
              <a:ext uri="{FF2B5EF4-FFF2-40B4-BE49-F238E27FC236}">
                <a16:creationId xmlns:a16="http://schemas.microsoft.com/office/drawing/2014/main" id="{1B3F5DA1-4CCE-234C-95E5-11647A967A5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10000" r="90000">
                        <a14:foregroundMark x1="42444" y1="44231" x2="42444" y2="44231"/>
                        <a14:foregroundMark x1="49333" y1="58846" x2="49333" y2="58846"/>
                        <a14:foregroundMark x1="47556" y1="87115" x2="47556" y2="87115"/>
                        <a14:foregroundMark x1="35222" y1="87115" x2="35222" y2="87115"/>
                        <a14:foregroundMark x1="61778" y1="84615" x2="61778" y2="84615"/>
                      </a14:backgroundRemoval>
                    </a14:imgEffect>
                  </a14:imgLayer>
                </a14:imgProps>
              </a:ext>
            </a:extLst>
          </a:blip>
          <a:srcRect l="29760" t="14196" r="29933" b="6850"/>
          <a:stretch/>
        </p:blipFill>
        <p:spPr>
          <a:xfrm>
            <a:off x="5127301" y="4794049"/>
            <a:ext cx="598770" cy="677677"/>
          </a:xfrm>
          <a:prstGeom prst="rect">
            <a:avLst/>
          </a:prstGeom>
        </p:spPr>
      </p:pic>
      <p:sp>
        <p:nvSpPr>
          <p:cNvPr id="38" name="ZoneTexte 37">
            <a:extLst>
              <a:ext uri="{FF2B5EF4-FFF2-40B4-BE49-F238E27FC236}">
                <a16:creationId xmlns:a16="http://schemas.microsoft.com/office/drawing/2014/main" id="{0065F7BE-0DC2-4E48-8669-FC0C619DAABA}"/>
              </a:ext>
            </a:extLst>
          </p:cNvPr>
          <p:cNvSpPr txBox="1"/>
          <p:nvPr/>
        </p:nvSpPr>
        <p:spPr>
          <a:xfrm>
            <a:off x="5008068" y="5398914"/>
            <a:ext cx="837236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050" dirty="0"/>
              <a:t>serveur </a:t>
            </a:r>
            <a:r>
              <a:rPr lang="fr-FR" sz="1050" dirty="0" err="1"/>
              <a:t>socket.io</a:t>
            </a:r>
            <a:endParaRPr lang="fr-FR" sz="1050" dirty="0"/>
          </a:p>
          <a:p>
            <a:pPr algn="ctr"/>
            <a:r>
              <a:rPr lang="fr-FR" sz="1050" dirty="0"/>
              <a:t>port 3005</a:t>
            </a:r>
          </a:p>
        </p:txBody>
      </p:sp>
      <p:sp>
        <p:nvSpPr>
          <p:cNvPr id="39" name="ZoneTexte 38">
            <a:extLst>
              <a:ext uri="{FF2B5EF4-FFF2-40B4-BE49-F238E27FC236}">
                <a16:creationId xmlns:a16="http://schemas.microsoft.com/office/drawing/2014/main" id="{09BD09F7-26FF-3E44-AAB4-3F38B732A9E9}"/>
              </a:ext>
            </a:extLst>
          </p:cNvPr>
          <p:cNvSpPr txBox="1"/>
          <p:nvPr/>
        </p:nvSpPr>
        <p:spPr>
          <a:xfrm>
            <a:off x="5017250" y="3230832"/>
            <a:ext cx="82805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 dirty="0"/>
              <a:t>Conteneur 5</a:t>
            </a:r>
          </a:p>
        </p:txBody>
      </p:sp>
      <p:pic>
        <p:nvPicPr>
          <p:cNvPr id="40" name="Image 39">
            <a:extLst>
              <a:ext uri="{FF2B5EF4-FFF2-40B4-BE49-F238E27FC236}">
                <a16:creationId xmlns:a16="http://schemas.microsoft.com/office/drawing/2014/main" id="{788CA0E2-702D-C04B-8C9F-1296EFBDB9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6667" b="94222" l="9778" r="89778">
                        <a14:foregroundMark x1="60000" y1="45333" x2="60000" y2="45333"/>
                        <a14:foregroundMark x1="17778" y1="16000" x2="17778" y2="16000"/>
                        <a14:foregroundMark x1="17778" y1="16000" x2="17778" y2="16000"/>
                        <a14:foregroundMark x1="17333" y1="20889" x2="17333" y2="20889"/>
                        <a14:foregroundMark x1="17333" y1="21333" x2="17333" y2="21333"/>
                        <a14:foregroundMark x1="17778" y1="16444" x2="17778" y2="14667"/>
                        <a14:foregroundMark x1="17778" y1="12444" x2="17778" y2="12444"/>
                        <a14:foregroundMark x1="18222" y1="11111" x2="20000" y2="9778"/>
                        <a14:foregroundMark x1="23111" y1="8000" x2="23111" y2="8000"/>
                        <a14:foregroundMark x1="31111" y1="7111" x2="31111" y2="7111"/>
                        <a14:foregroundMark x1="31111" y1="6667" x2="35556" y2="7556"/>
                        <a14:foregroundMark x1="81333" y1="41778" x2="81333" y2="42667"/>
                        <a14:foregroundMark x1="81778" y1="47111" x2="81778" y2="48889"/>
                        <a14:foregroundMark x1="60889" y1="46667" x2="63111" y2="55111"/>
                        <a14:foregroundMark x1="36889" y1="48889" x2="36444" y2="55556"/>
                        <a14:foregroundMark x1="18667" y1="91556" x2="36444" y2="94222"/>
                        <a14:foregroundMark x1="36444" y1="94222" x2="77333" y2="92444"/>
                        <a14:backgroundMark x1="39556" y1="15111" x2="39556" y2="1511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995147" y="3447982"/>
            <a:ext cx="678207" cy="678207"/>
          </a:xfrm>
          <a:prstGeom prst="rect">
            <a:avLst/>
          </a:prstGeom>
        </p:spPr>
      </p:pic>
      <p:sp>
        <p:nvSpPr>
          <p:cNvPr id="41" name="ZoneTexte 40">
            <a:extLst>
              <a:ext uri="{FF2B5EF4-FFF2-40B4-BE49-F238E27FC236}">
                <a16:creationId xmlns:a16="http://schemas.microsoft.com/office/drawing/2014/main" id="{BC001F97-47C4-3642-B0F0-19B3D32F9A4B}"/>
              </a:ext>
            </a:extLst>
          </p:cNvPr>
          <p:cNvSpPr txBox="1"/>
          <p:nvPr/>
        </p:nvSpPr>
        <p:spPr>
          <a:xfrm>
            <a:off x="5924816" y="4107200"/>
            <a:ext cx="8280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dirty="0" err="1"/>
              <a:t>script.js</a:t>
            </a:r>
            <a:endParaRPr lang="fr-FR" sz="1400" dirty="0"/>
          </a:p>
        </p:txBody>
      </p:sp>
      <p:sp>
        <p:nvSpPr>
          <p:cNvPr id="42" name="Cadre 41">
            <a:extLst>
              <a:ext uri="{FF2B5EF4-FFF2-40B4-BE49-F238E27FC236}">
                <a16:creationId xmlns:a16="http://schemas.microsoft.com/office/drawing/2014/main" id="{2BC224C5-E962-2243-BADD-ADD0E22E49DB}"/>
              </a:ext>
            </a:extLst>
          </p:cNvPr>
          <p:cNvSpPr/>
          <p:nvPr/>
        </p:nvSpPr>
        <p:spPr>
          <a:xfrm>
            <a:off x="5915634" y="3230832"/>
            <a:ext cx="837235" cy="2809626"/>
          </a:xfrm>
          <a:prstGeom prst="frame">
            <a:avLst>
              <a:gd name="adj1" fmla="val 15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43" name="Connecteur droit avec flèche 42">
            <a:extLst>
              <a:ext uri="{FF2B5EF4-FFF2-40B4-BE49-F238E27FC236}">
                <a16:creationId xmlns:a16="http://schemas.microsoft.com/office/drawing/2014/main" id="{38C43479-D31C-DF43-900C-BC57187D5836}"/>
              </a:ext>
            </a:extLst>
          </p:cNvPr>
          <p:cNvCxnSpPr>
            <a:cxnSpLocks/>
          </p:cNvCxnSpPr>
          <p:nvPr/>
        </p:nvCxnSpPr>
        <p:spPr>
          <a:xfrm>
            <a:off x="6334251" y="4414977"/>
            <a:ext cx="0" cy="33761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44" name="Image 43">
            <a:extLst>
              <a:ext uri="{FF2B5EF4-FFF2-40B4-BE49-F238E27FC236}">
                <a16:creationId xmlns:a16="http://schemas.microsoft.com/office/drawing/2014/main" id="{CFCB3D9F-8963-E94E-9BDF-7BB36F4E833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42444" y1="44231" x2="42444" y2="44231"/>
                        <a14:foregroundMark x1="49333" y1="58846" x2="49333" y2="58846"/>
                        <a14:foregroundMark x1="47556" y1="87115" x2="47556" y2="87115"/>
                        <a14:foregroundMark x1="35222" y1="87115" x2="35222" y2="87115"/>
                        <a14:foregroundMark x1="61778" y1="84615" x2="61778" y2="84615"/>
                      </a14:backgroundRemoval>
                    </a14:imgEffect>
                  </a14:imgLayer>
                </a14:imgProps>
              </a:ext>
            </a:extLst>
          </a:blip>
          <a:srcRect l="29760" t="14196" r="29933" b="6850"/>
          <a:stretch/>
        </p:blipFill>
        <p:spPr>
          <a:xfrm>
            <a:off x="6034867" y="4794049"/>
            <a:ext cx="598770" cy="677677"/>
          </a:xfrm>
          <a:prstGeom prst="rect">
            <a:avLst/>
          </a:prstGeom>
        </p:spPr>
      </p:pic>
      <p:sp>
        <p:nvSpPr>
          <p:cNvPr id="45" name="ZoneTexte 44">
            <a:extLst>
              <a:ext uri="{FF2B5EF4-FFF2-40B4-BE49-F238E27FC236}">
                <a16:creationId xmlns:a16="http://schemas.microsoft.com/office/drawing/2014/main" id="{75337437-B877-D94E-952D-311DDDC9C048}"/>
              </a:ext>
            </a:extLst>
          </p:cNvPr>
          <p:cNvSpPr txBox="1"/>
          <p:nvPr/>
        </p:nvSpPr>
        <p:spPr>
          <a:xfrm>
            <a:off x="5915634" y="5398914"/>
            <a:ext cx="837236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050" dirty="0"/>
              <a:t>serveur </a:t>
            </a:r>
            <a:r>
              <a:rPr lang="fr-FR" sz="1050" dirty="0" err="1"/>
              <a:t>socket.io</a:t>
            </a:r>
            <a:endParaRPr lang="fr-FR" sz="1050" dirty="0"/>
          </a:p>
          <a:p>
            <a:pPr algn="ctr"/>
            <a:r>
              <a:rPr lang="fr-FR" sz="1050" dirty="0"/>
              <a:t>port 3006</a:t>
            </a:r>
          </a:p>
        </p:txBody>
      </p:sp>
      <p:sp>
        <p:nvSpPr>
          <p:cNvPr id="46" name="ZoneTexte 45">
            <a:extLst>
              <a:ext uri="{FF2B5EF4-FFF2-40B4-BE49-F238E27FC236}">
                <a16:creationId xmlns:a16="http://schemas.microsoft.com/office/drawing/2014/main" id="{4A568802-1F97-0A40-99C5-B8A771BF2597}"/>
              </a:ext>
            </a:extLst>
          </p:cNvPr>
          <p:cNvSpPr txBox="1"/>
          <p:nvPr/>
        </p:nvSpPr>
        <p:spPr>
          <a:xfrm>
            <a:off x="5924816" y="3230832"/>
            <a:ext cx="82805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 dirty="0"/>
              <a:t>Conteneur 6</a:t>
            </a:r>
          </a:p>
        </p:txBody>
      </p:sp>
      <p:pic>
        <p:nvPicPr>
          <p:cNvPr id="47" name="Image 46">
            <a:extLst>
              <a:ext uri="{FF2B5EF4-FFF2-40B4-BE49-F238E27FC236}">
                <a16:creationId xmlns:a16="http://schemas.microsoft.com/office/drawing/2014/main" id="{293CBF86-799D-2D4B-A94D-E09CB93959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6667" b="94222" l="9778" r="89778">
                        <a14:foregroundMark x1="60000" y1="45333" x2="60000" y2="45333"/>
                        <a14:foregroundMark x1="17778" y1="16000" x2="17778" y2="16000"/>
                        <a14:foregroundMark x1="17778" y1="16000" x2="17778" y2="16000"/>
                        <a14:foregroundMark x1="17333" y1="20889" x2="17333" y2="20889"/>
                        <a14:foregroundMark x1="17333" y1="21333" x2="17333" y2="21333"/>
                        <a14:foregroundMark x1="17778" y1="16444" x2="17778" y2="14667"/>
                        <a14:foregroundMark x1="17778" y1="12444" x2="17778" y2="12444"/>
                        <a14:foregroundMark x1="18222" y1="11111" x2="20000" y2="9778"/>
                        <a14:foregroundMark x1="23111" y1="8000" x2="23111" y2="8000"/>
                        <a14:foregroundMark x1="31111" y1="7111" x2="31111" y2="7111"/>
                        <a14:foregroundMark x1="31111" y1="6667" x2="35556" y2="7556"/>
                        <a14:foregroundMark x1="81333" y1="41778" x2="81333" y2="42667"/>
                        <a14:foregroundMark x1="81778" y1="47111" x2="81778" y2="48889"/>
                        <a14:foregroundMark x1="60889" y1="46667" x2="63111" y2="55111"/>
                        <a14:foregroundMark x1="36889" y1="48889" x2="36444" y2="55556"/>
                        <a14:foregroundMark x1="18667" y1="91556" x2="36444" y2="94222"/>
                        <a14:foregroundMark x1="36444" y1="94222" x2="77333" y2="92444"/>
                        <a14:backgroundMark x1="39556" y1="15111" x2="39556" y2="1511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897382" y="3447982"/>
            <a:ext cx="678207" cy="678207"/>
          </a:xfrm>
          <a:prstGeom prst="rect">
            <a:avLst/>
          </a:prstGeom>
        </p:spPr>
      </p:pic>
      <p:sp>
        <p:nvSpPr>
          <p:cNvPr id="48" name="ZoneTexte 47">
            <a:extLst>
              <a:ext uri="{FF2B5EF4-FFF2-40B4-BE49-F238E27FC236}">
                <a16:creationId xmlns:a16="http://schemas.microsoft.com/office/drawing/2014/main" id="{5C948BD2-0A47-9548-9AEB-613F0436FC66}"/>
              </a:ext>
            </a:extLst>
          </p:cNvPr>
          <p:cNvSpPr txBox="1"/>
          <p:nvPr/>
        </p:nvSpPr>
        <p:spPr>
          <a:xfrm>
            <a:off x="6827051" y="4107200"/>
            <a:ext cx="8280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dirty="0" err="1"/>
              <a:t>script.js</a:t>
            </a:r>
            <a:endParaRPr lang="fr-FR" sz="1400" dirty="0"/>
          </a:p>
        </p:txBody>
      </p:sp>
      <p:sp>
        <p:nvSpPr>
          <p:cNvPr id="49" name="Cadre 48">
            <a:extLst>
              <a:ext uri="{FF2B5EF4-FFF2-40B4-BE49-F238E27FC236}">
                <a16:creationId xmlns:a16="http://schemas.microsoft.com/office/drawing/2014/main" id="{A4AB8721-604F-8340-BA25-7994098082CB}"/>
              </a:ext>
            </a:extLst>
          </p:cNvPr>
          <p:cNvSpPr/>
          <p:nvPr/>
        </p:nvSpPr>
        <p:spPr>
          <a:xfrm>
            <a:off x="6817869" y="3230832"/>
            <a:ext cx="837235" cy="2809626"/>
          </a:xfrm>
          <a:prstGeom prst="frame">
            <a:avLst>
              <a:gd name="adj1" fmla="val 15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50" name="Connecteur droit avec flèche 49">
            <a:extLst>
              <a:ext uri="{FF2B5EF4-FFF2-40B4-BE49-F238E27FC236}">
                <a16:creationId xmlns:a16="http://schemas.microsoft.com/office/drawing/2014/main" id="{A877F829-6503-F244-ADC5-A54ADF4A0787}"/>
              </a:ext>
            </a:extLst>
          </p:cNvPr>
          <p:cNvCxnSpPr>
            <a:cxnSpLocks/>
          </p:cNvCxnSpPr>
          <p:nvPr/>
        </p:nvCxnSpPr>
        <p:spPr>
          <a:xfrm>
            <a:off x="7236486" y="4414977"/>
            <a:ext cx="0" cy="33761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51" name="Image 50">
            <a:extLst>
              <a:ext uri="{FF2B5EF4-FFF2-40B4-BE49-F238E27FC236}">
                <a16:creationId xmlns:a16="http://schemas.microsoft.com/office/drawing/2014/main" id="{064317DA-B596-2E44-BA1E-DAC67EA0322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42444" y1="44231" x2="42444" y2="44231"/>
                        <a14:foregroundMark x1="49333" y1="58846" x2="49333" y2="58846"/>
                        <a14:foregroundMark x1="47556" y1="87115" x2="47556" y2="87115"/>
                        <a14:foregroundMark x1="35222" y1="87115" x2="35222" y2="87115"/>
                        <a14:foregroundMark x1="61778" y1="84615" x2="61778" y2="84615"/>
                      </a14:backgroundRemoval>
                    </a14:imgEffect>
                  </a14:imgLayer>
                </a14:imgProps>
              </a:ext>
            </a:extLst>
          </a:blip>
          <a:srcRect l="29760" t="14196" r="29933" b="6850"/>
          <a:stretch/>
        </p:blipFill>
        <p:spPr>
          <a:xfrm>
            <a:off x="6937102" y="4794049"/>
            <a:ext cx="598770" cy="677677"/>
          </a:xfrm>
          <a:prstGeom prst="rect">
            <a:avLst/>
          </a:prstGeom>
        </p:spPr>
      </p:pic>
      <p:sp>
        <p:nvSpPr>
          <p:cNvPr id="52" name="ZoneTexte 51">
            <a:extLst>
              <a:ext uri="{FF2B5EF4-FFF2-40B4-BE49-F238E27FC236}">
                <a16:creationId xmlns:a16="http://schemas.microsoft.com/office/drawing/2014/main" id="{C42000F5-8C1F-B846-93DA-43ABFB57DDE4}"/>
              </a:ext>
            </a:extLst>
          </p:cNvPr>
          <p:cNvSpPr txBox="1"/>
          <p:nvPr/>
        </p:nvSpPr>
        <p:spPr>
          <a:xfrm>
            <a:off x="6817869" y="5398914"/>
            <a:ext cx="837236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050" dirty="0"/>
              <a:t>serveur </a:t>
            </a:r>
            <a:r>
              <a:rPr lang="fr-FR" sz="1050" dirty="0" err="1"/>
              <a:t>socket.io</a:t>
            </a:r>
            <a:endParaRPr lang="fr-FR" sz="1050" dirty="0"/>
          </a:p>
          <a:p>
            <a:pPr algn="ctr"/>
            <a:r>
              <a:rPr lang="fr-FR" sz="1050" dirty="0"/>
              <a:t>port 3007</a:t>
            </a:r>
          </a:p>
        </p:txBody>
      </p:sp>
      <p:sp>
        <p:nvSpPr>
          <p:cNvPr id="53" name="ZoneTexte 52">
            <a:extLst>
              <a:ext uri="{FF2B5EF4-FFF2-40B4-BE49-F238E27FC236}">
                <a16:creationId xmlns:a16="http://schemas.microsoft.com/office/drawing/2014/main" id="{B226CFCB-B362-A443-9EAD-A93529D25E1D}"/>
              </a:ext>
            </a:extLst>
          </p:cNvPr>
          <p:cNvSpPr txBox="1"/>
          <p:nvPr/>
        </p:nvSpPr>
        <p:spPr>
          <a:xfrm>
            <a:off x="6827051" y="3230832"/>
            <a:ext cx="82805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 dirty="0"/>
              <a:t>Conteneur 7</a:t>
            </a:r>
          </a:p>
        </p:txBody>
      </p:sp>
      <p:pic>
        <p:nvPicPr>
          <p:cNvPr id="54" name="Image 53">
            <a:extLst>
              <a:ext uri="{FF2B5EF4-FFF2-40B4-BE49-F238E27FC236}">
                <a16:creationId xmlns:a16="http://schemas.microsoft.com/office/drawing/2014/main" id="{6048151F-782F-5146-9A4B-E6FFB69A01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6667" b="94222" l="9778" r="89778">
                        <a14:foregroundMark x1="60000" y1="45333" x2="60000" y2="45333"/>
                        <a14:foregroundMark x1="17778" y1="16000" x2="17778" y2="16000"/>
                        <a14:foregroundMark x1="17778" y1="16000" x2="17778" y2="16000"/>
                        <a14:foregroundMark x1="17333" y1="20889" x2="17333" y2="20889"/>
                        <a14:foregroundMark x1="17333" y1="21333" x2="17333" y2="21333"/>
                        <a14:foregroundMark x1="17778" y1="16444" x2="17778" y2="14667"/>
                        <a14:foregroundMark x1="17778" y1="12444" x2="17778" y2="12444"/>
                        <a14:foregroundMark x1="18222" y1="11111" x2="20000" y2="9778"/>
                        <a14:foregroundMark x1="23111" y1="8000" x2="23111" y2="8000"/>
                        <a14:foregroundMark x1="31111" y1="7111" x2="31111" y2="7111"/>
                        <a14:foregroundMark x1="31111" y1="6667" x2="35556" y2="7556"/>
                        <a14:foregroundMark x1="81333" y1="41778" x2="81333" y2="42667"/>
                        <a14:foregroundMark x1="81778" y1="47111" x2="81778" y2="48889"/>
                        <a14:foregroundMark x1="60889" y1="46667" x2="63111" y2="55111"/>
                        <a14:foregroundMark x1="36889" y1="48889" x2="36444" y2="55556"/>
                        <a14:foregroundMark x1="18667" y1="91556" x2="36444" y2="94222"/>
                        <a14:foregroundMark x1="36444" y1="94222" x2="77333" y2="92444"/>
                        <a14:backgroundMark x1="39556" y1="15111" x2="39556" y2="1511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99616" y="3447982"/>
            <a:ext cx="678207" cy="678207"/>
          </a:xfrm>
          <a:prstGeom prst="rect">
            <a:avLst/>
          </a:prstGeom>
        </p:spPr>
      </p:pic>
      <p:sp>
        <p:nvSpPr>
          <p:cNvPr id="55" name="ZoneTexte 54">
            <a:extLst>
              <a:ext uri="{FF2B5EF4-FFF2-40B4-BE49-F238E27FC236}">
                <a16:creationId xmlns:a16="http://schemas.microsoft.com/office/drawing/2014/main" id="{47A41F94-573D-E147-841C-6439D500725E}"/>
              </a:ext>
            </a:extLst>
          </p:cNvPr>
          <p:cNvSpPr txBox="1"/>
          <p:nvPr/>
        </p:nvSpPr>
        <p:spPr>
          <a:xfrm>
            <a:off x="7729285" y="4107200"/>
            <a:ext cx="8280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dirty="0" err="1"/>
              <a:t>script.js</a:t>
            </a:r>
            <a:endParaRPr lang="fr-FR" sz="1400" dirty="0"/>
          </a:p>
        </p:txBody>
      </p:sp>
      <p:sp>
        <p:nvSpPr>
          <p:cNvPr id="56" name="Cadre 55">
            <a:extLst>
              <a:ext uri="{FF2B5EF4-FFF2-40B4-BE49-F238E27FC236}">
                <a16:creationId xmlns:a16="http://schemas.microsoft.com/office/drawing/2014/main" id="{83F0E947-2065-EF40-98AF-E0D34BC36DF2}"/>
              </a:ext>
            </a:extLst>
          </p:cNvPr>
          <p:cNvSpPr/>
          <p:nvPr/>
        </p:nvSpPr>
        <p:spPr>
          <a:xfrm>
            <a:off x="7720103" y="3230832"/>
            <a:ext cx="837235" cy="2809626"/>
          </a:xfrm>
          <a:prstGeom prst="frame">
            <a:avLst>
              <a:gd name="adj1" fmla="val 15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57" name="Connecteur droit avec flèche 56">
            <a:extLst>
              <a:ext uri="{FF2B5EF4-FFF2-40B4-BE49-F238E27FC236}">
                <a16:creationId xmlns:a16="http://schemas.microsoft.com/office/drawing/2014/main" id="{3051AEAC-8834-AF4C-9653-4B3222FD7BDD}"/>
              </a:ext>
            </a:extLst>
          </p:cNvPr>
          <p:cNvCxnSpPr>
            <a:cxnSpLocks/>
          </p:cNvCxnSpPr>
          <p:nvPr/>
        </p:nvCxnSpPr>
        <p:spPr>
          <a:xfrm>
            <a:off x="8138720" y="4414977"/>
            <a:ext cx="0" cy="33761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58" name="Image 57">
            <a:extLst>
              <a:ext uri="{FF2B5EF4-FFF2-40B4-BE49-F238E27FC236}">
                <a16:creationId xmlns:a16="http://schemas.microsoft.com/office/drawing/2014/main" id="{2E80DE94-8B9F-A24A-A4CB-A275CBB2F13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10000" b="90000" l="10000" r="90000">
                        <a14:foregroundMark x1="42444" y1="44231" x2="42444" y2="44231"/>
                        <a14:foregroundMark x1="49333" y1="58846" x2="49333" y2="58846"/>
                        <a14:foregroundMark x1="47556" y1="87115" x2="47556" y2="87115"/>
                        <a14:foregroundMark x1="35222" y1="87115" x2="35222" y2="87115"/>
                        <a14:foregroundMark x1="61778" y1="84615" x2="61778" y2="84615"/>
                      </a14:backgroundRemoval>
                    </a14:imgEffect>
                  </a14:imgLayer>
                </a14:imgProps>
              </a:ext>
            </a:extLst>
          </a:blip>
          <a:srcRect l="29760" t="14196" r="29933" b="6850"/>
          <a:stretch/>
        </p:blipFill>
        <p:spPr>
          <a:xfrm>
            <a:off x="7839336" y="4794049"/>
            <a:ext cx="598770" cy="677677"/>
          </a:xfrm>
          <a:prstGeom prst="rect">
            <a:avLst/>
          </a:prstGeom>
        </p:spPr>
      </p:pic>
      <p:sp>
        <p:nvSpPr>
          <p:cNvPr id="59" name="ZoneTexte 58">
            <a:extLst>
              <a:ext uri="{FF2B5EF4-FFF2-40B4-BE49-F238E27FC236}">
                <a16:creationId xmlns:a16="http://schemas.microsoft.com/office/drawing/2014/main" id="{ED35EE71-F551-2B4A-89B9-2CD7E79D465E}"/>
              </a:ext>
            </a:extLst>
          </p:cNvPr>
          <p:cNvSpPr txBox="1"/>
          <p:nvPr/>
        </p:nvSpPr>
        <p:spPr>
          <a:xfrm>
            <a:off x="7720103" y="5398914"/>
            <a:ext cx="837236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050" dirty="0"/>
              <a:t>serveur </a:t>
            </a:r>
            <a:r>
              <a:rPr lang="fr-FR" sz="1050" dirty="0" err="1"/>
              <a:t>socket.io</a:t>
            </a:r>
            <a:endParaRPr lang="fr-FR" sz="1050" dirty="0"/>
          </a:p>
          <a:p>
            <a:pPr algn="ctr"/>
            <a:r>
              <a:rPr lang="fr-FR" sz="1050" dirty="0"/>
              <a:t>port 3008</a:t>
            </a:r>
          </a:p>
        </p:txBody>
      </p:sp>
      <p:sp>
        <p:nvSpPr>
          <p:cNvPr id="60" name="ZoneTexte 59">
            <a:extLst>
              <a:ext uri="{FF2B5EF4-FFF2-40B4-BE49-F238E27FC236}">
                <a16:creationId xmlns:a16="http://schemas.microsoft.com/office/drawing/2014/main" id="{0F44FDDF-CF74-004D-BF7B-609D557A2022}"/>
              </a:ext>
            </a:extLst>
          </p:cNvPr>
          <p:cNvSpPr txBox="1"/>
          <p:nvPr/>
        </p:nvSpPr>
        <p:spPr>
          <a:xfrm>
            <a:off x="7729285" y="3230832"/>
            <a:ext cx="82805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 dirty="0"/>
              <a:t>Conteneur 8</a:t>
            </a:r>
          </a:p>
        </p:txBody>
      </p:sp>
      <p:cxnSp>
        <p:nvCxnSpPr>
          <p:cNvPr id="61" name="Connecteur droit avec flèche 60">
            <a:extLst>
              <a:ext uri="{FF2B5EF4-FFF2-40B4-BE49-F238E27FC236}">
                <a16:creationId xmlns:a16="http://schemas.microsoft.com/office/drawing/2014/main" id="{4327DB26-D0FE-BF4C-B3CC-D032196C78AC}"/>
              </a:ext>
            </a:extLst>
          </p:cNvPr>
          <p:cNvCxnSpPr>
            <a:cxnSpLocks/>
          </p:cNvCxnSpPr>
          <p:nvPr/>
        </p:nvCxnSpPr>
        <p:spPr>
          <a:xfrm>
            <a:off x="1780904" y="2858567"/>
            <a:ext cx="0" cy="30841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2" name="Connecteur droit avec flèche 61">
            <a:extLst>
              <a:ext uri="{FF2B5EF4-FFF2-40B4-BE49-F238E27FC236}">
                <a16:creationId xmlns:a16="http://schemas.microsoft.com/office/drawing/2014/main" id="{D668A73B-0FBD-6C40-BE96-38BDA7A9CB7F}"/>
              </a:ext>
            </a:extLst>
          </p:cNvPr>
          <p:cNvCxnSpPr>
            <a:cxnSpLocks/>
          </p:cNvCxnSpPr>
          <p:nvPr/>
        </p:nvCxnSpPr>
        <p:spPr>
          <a:xfrm>
            <a:off x="2689490" y="2858567"/>
            <a:ext cx="0" cy="30841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3" name="Connecteur droit avec flèche 62">
            <a:extLst>
              <a:ext uri="{FF2B5EF4-FFF2-40B4-BE49-F238E27FC236}">
                <a16:creationId xmlns:a16="http://schemas.microsoft.com/office/drawing/2014/main" id="{14F51899-5F34-D749-8F13-0CB0BD05EB72}"/>
              </a:ext>
            </a:extLst>
          </p:cNvPr>
          <p:cNvCxnSpPr>
            <a:cxnSpLocks/>
          </p:cNvCxnSpPr>
          <p:nvPr/>
        </p:nvCxnSpPr>
        <p:spPr>
          <a:xfrm>
            <a:off x="3604270" y="2858567"/>
            <a:ext cx="0" cy="30841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4" name="Connecteur droit avec flèche 63">
            <a:extLst>
              <a:ext uri="{FF2B5EF4-FFF2-40B4-BE49-F238E27FC236}">
                <a16:creationId xmlns:a16="http://schemas.microsoft.com/office/drawing/2014/main" id="{D191D5D8-7D27-A845-B367-E8B602D5D421}"/>
              </a:ext>
            </a:extLst>
          </p:cNvPr>
          <p:cNvCxnSpPr>
            <a:cxnSpLocks/>
          </p:cNvCxnSpPr>
          <p:nvPr/>
        </p:nvCxnSpPr>
        <p:spPr>
          <a:xfrm>
            <a:off x="4537924" y="2858567"/>
            <a:ext cx="0" cy="30841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5" name="Connecteur droit avec flèche 64">
            <a:extLst>
              <a:ext uri="{FF2B5EF4-FFF2-40B4-BE49-F238E27FC236}">
                <a16:creationId xmlns:a16="http://schemas.microsoft.com/office/drawing/2014/main" id="{08378EA6-832E-224D-ADE7-7B581FAE9A9D}"/>
              </a:ext>
            </a:extLst>
          </p:cNvPr>
          <p:cNvCxnSpPr>
            <a:cxnSpLocks/>
          </p:cNvCxnSpPr>
          <p:nvPr/>
        </p:nvCxnSpPr>
        <p:spPr>
          <a:xfrm>
            <a:off x="5426685" y="2858567"/>
            <a:ext cx="0" cy="30841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6" name="Connecteur droit avec flèche 65">
            <a:extLst>
              <a:ext uri="{FF2B5EF4-FFF2-40B4-BE49-F238E27FC236}">
                <a16:creationId xmlns:a16="http://schemas.microsoft.com/office/drawing/2014/main" id="{72280F30-AFED-9948-8FAA-EC02D801A9CE}"/>
              </a:ext>
            </a:extLst>
          </p:cNvPr>
          <p:cNvCxnSpPr>
            <a:cxnSpLocks/>
          </p:cNvCxnSpPr>
          <p:nvPr/>
        </p:nvCxnSpPr>
        <p:spPr>
          <a:xfrm>
            <a:off x="6334251" y="2858567"/>
            <a:ext cx="0" cy="30841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7" name="Connecteur droit avec flèche 66">
            <a:extLst>
              <a:ext uri="{FF2B5EF4-FFF2-40B4-BE49-F238E27FC236}">
                <a16:creationId xmlns:a16="http://schemas.microsoft.com/office/drawing/2014/main" id="{76F3235D-AB23-8F4D-A573-7A43673694AA}"/>
              </a:ext>
            </a:extLst>
          </p:cNvPr>
          <p:cNvCxnSpPr>
            <a:cxnSpLocks/>
          </p:cNvCxnSpPr>
          <p:nvPr/>
        </p:nvCxnSpPr>
        <p:spPr>
          <a:xfrm>
            <a:off x="7236486" y="2858567"/>
            <a:ext cx="0" cy="30841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8" name="Connecteur droit avec flèche 67">
            <a:extLst>
              <a:ext uri="{FF2B5EF4-FFF2-40B4-BE49-F238E27FC236}">
                <a16:creationId xmlns:a16="http://schemas.microsoft.com/office/drawing/2014/main" id="{BAD17B03-FA10-D44E-9980-43ABA0B58ED1}"/>
              </a:ext>
            </a:extLst>
          </p:cNvPr>
          <p:cNvCxnSpPr>
            <a:cxnSpLocks/>
          </p:cNvCxnSpPr>
          <p:nvPr/>
        </p:nvCxnSpPr>
        <p:spPr>
          <a:xfrm>
            <a:off x="8137120" y="2858567"/>
            <a:ext cx="0" cy="30841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9" name="Connecteur droit 68">
            <a:extLst>
              <a:ext uri="{FF2B5EF4-FFF2-40B4-BE49-F238E27FC236}">
                <a16:creationId xmlns:a16="http://schemas.microsoft.com/office/drawing/2014/main" id="{ADC68BA2-63A1-5847-A043-91B5ADFA18C3}"/>
              </a:ext>
            </a:extLst>
          </p:cNvPr>
          <p:cNvCxnSpPr/>
          <p:nvPr/>
        </p:nvCxnSpPr>
        <p:spPr>
          <a:xfrm>
            <a:off x="1780904" y="2858567"/>
            <a:ext cx="6356216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0" name="Connecteur droit avec flèche 69">
            <a:extLst>
              <a:ext uri="{FF2B5EF4-FFF2-40B4-BE49-F238E27FC236}">
                <a16:creationId xmlns:a16="http://schemas.microsoft.com/office/drawing/2014/main" id="{BA5D98BC-387D-A045-988F-E6FF8C4609BA}"/>
              </a:ext>
            </a:extLst>
          </p:cNvPr>
          <p:cNvCxnSpPr>
            <a:cxnSpLocks/>
          </p:cNvCxnSpPr>
          <p:nvPr/>
        </p:nvCxnSpPr>
        <p:spPr>
          <a:xfrm flipH="1" flipV="1">
            <a:off x="4969933" y="2550795"/>
            <a:ext cx="1" cy="30777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71" name="Image 70">
            <a:extLst>
              <a:ext uri="{FF2B5EF4-FFF2-40B4-BE49-F238E27FC236}">
                <a16:creationId xmlns:a16="http://schemas.microsoft.com/office/drawing/2014/main" id="{9CC45606-FFD9-F64F-BAAF-304097A07519}"/>
              </a:ext>
            </a:extLst>
          </p:cNvPr>
          <p:cNvPicPr>
            <a:picLocks noChangeAspect="1"/>
          </p:cNvPicPr>
          <p:nvPr/>
        </p:nvPicPr>
        <p:blipFill rotWithShape="1">
          <a:blip r:embed="rId17"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backgroundRemoval t="1170" b="97661" l="9122" r="89865">
                        <a14:foregroundMark x1="47973" y1="7602" x2="47973" y2="7602"/>
                        <a14:foregroundMark x1="43919" y1="47368" x2="43919" y2="47368"/>
                        <a14:foregroundMark x1="43581" y1="69006" x2="43581" y2="69006"/>
                        <a14:foregroundMark x1="45946" y1="91813" x2="45946" y2="91813"/>
                        <a14:foregroundMark x1="49662" y1="97661" x2="49662" y2="97661"/>
                        <a14:foregroundMark x1="48649" y1="1170" x2="48649" y2="1170"/>
                      </a14:backgroundRemoval>
                    </a14:imgEffect>
                  </a14:imgLayer>
                </a14:imgProps>
              </a:ext>
            </a:extLst>
          </a:blip>
          <a:srcRect l="26537" r="26328"/>
          <a:stretch/>
        </p:blipFill>
        <p:spPr>
          <a:xfrm>
            <a:off x="4745669" y="1967518"/>
            <a:ext cx="448528" cy="549723"/>
          </a:xfrm>
          <a:prstGeom prst="rect">
            <a:avLst/>
          </a:prstGeom>
        </p:spPr>
      </p:pic>
      <p:pic>
        <p:nvPicPr>
          <p:cNvPr id="72" name="Image 71">
            <a:extLst>
              <a:ext uri="{FF2B5EF4-FFF2-40B4-BE49-F238E27FC236}">
                <a16:creationId xmlns:a16="http://schemas.microsoft.com/office/drawing/2014/main" id="{6F5EE627-9F28-4D40-B584-82CC7336D2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667" b="94222" l="9778" r="89778">
                        <a14:foregroundMark x1="60000" y1="45333" x2="60000" y2="45333"/>
                        <a14:foregroundMark x1="17778" y1="16000" x2="17778" y2="16000"/>
                        <a14:foregroundMark x1="17778" y1="16000" x2="17778" y2="16000"/>
                        <a14:foregroundMark x1="17333" y1="20889" x2="17333" y2="20889"/>
                        <a14:foregroundMark x1="17333" y1="21333" x2="17333" y2="21333"/>
                        <a14:foregroundMark x1="17778" y1="16444" x2="17778" y2="14667"/>
                        <a14:foregroundMark x1="17778" y1="12444" x2="17778" y2="12444"/>
                        <a14:foregroundMark x1="18222" y1="11111" x2="20000" y2="9778"/>
                        <a14:foregroundMark x1="23111" y1="8000" x2="23111" y2="8000"/>
                        <a14:foregroundMark x1="31111" y1="7111" x2="31111" y2="7111"/>
                        <a14:foregroundMark x1="31111" y1="6667" x2="35556" y2="7556"/>
                        <a14:foregroundMark x1="81333" y1="41778" x2="81333" y2="42667"/>
                        <a14:foregroundMark x1="81778" y1="47111" x2="81778" y2="48889"/>
                        <a14:foregroundMark x1="60889" y1="46667" x2="63111" y2="55111"/>
                        <a14:foregroundMark x1="36889" y1="48889" x2="36444" y2="55556"/>
                        <a14:foregroundMark x1="18667" y1="91556" x2="36444" y2="94222"/>
                        <a14:foregroundMark x1="36444" y1="94222" x2="77333" y2="92444"/>
                        <a14:backgroundMark x1="39556" y1="15111" x2="39556" y2="1511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892115" y="1969255"/>
            <a:ext cx="549723" cy="549723"/>
          </a:xfrm>
          <a:prstGeom prst="rect">
            <a:avLst/>
          </a:prstGeom>
        </p:spPr>
      </p:pic>
      <p:sp>
        <p:nvSpPr>
          <p:cNvPr id="73" name="ZoneTexte 72">
            <a:extLst>
              <a:ext uri="{FF2B5EF4-FFF2-40B4-BE49-F238E27FC236}">
                <a16:creationId xmlns:a16="http://schemas.microsoft.com/office/drawing/2014/main" id="{B10D8DE3-3F0A-8341-84DA-6CE6ED9E5FD9}"/>
              </a:ext>
            </a:extLst>
          </p:cNvPr>
          <p:cNvSpPr txBox="1"/>
          <p:nvPr/>
        </p:nvSpPr>
        <p:spPr>
          <a:xfrm>
            <a:off x="7589429" y="2456460"/>
            <a:ext cx="109978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050" dirty="0" err="1"/>
              <a:t>intermediate.js</a:t>
            </a:r>
            <a:endParaRPr lang="fr-FR" sz="1050" dirty="0"/>
          </a:p>
        </p:txBody>
      </p:sp>
      <p:cxnSp>
        <p:nvCxnSpPr>
          <p:cNvPr id="75" name="Connecteur droit avec flèche 74">
            <a:extLst>
              <a:ext uri="{FF2B5EF4-FFF2-40B4-BE49-F238E27FC236}">
                <a16:creationId xmlns:a16="http://schemas.microsoft.com/office/drawing/2014/main" id="{F1FD705F-1B07-1A40-B8AE-3CFE7F036F25}"/>
              </a:ext>
            </a:extLst>
          </p:cNvPr>
          <p:cNvCxnSpPr>
            <a:cxnSpLocks/>
            <a:endCxn id="72" idx="1"/>
          </p:cNvCxnSpPr>
          <p:nvPr/>
        </p:nvCxnSpPr>
        <p:spPr>
          <a:xfrm flipV="1">
            <a:off x="5384800" y="2244117"/>
            <a:ext cx="2507315" cy="1473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76" name="Image 75">
            <a:extLst>
              <a:ext uri="{FF2B5EF4-FFF2-40B4-BE49-F238E27FC236}">
                <a16:creationId xmlns:a16="http://schemas.microsoft.com/office/drawing/2014/main" id="{4324683B-0BB3-1140-8814-F916AAD5705E}"/>
              </a:ext>
            </a:extLst>
          </p:cNvPr>
          <p:cNvPicPr>
            <a:picLocks noChangeAspect="1"/>
          </p:cNvPicPr>
          <p:nvPr/>
        </p:nvPicPr>
        <p:blipFill rotWithShape="1">
          <a:blip r:embed="rId19"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backgroundRemoval t="2667" b="89778" l="9778" r="89778">
                        <a14:foregroundMark x1="31556" y1="10222" x2="49778" y2="5778"/>
                        <a14:foregroundMark x1="49778" y1="5778" x2="61333" y2="7111"/>
                        <a14:foregroundMark x1="50222" y1="2667" x2="50222" y2="2667"/>
                        <a14:foregroundMark x1="51111" y1="9333" x2="48889" y2="12889"/>
                        <a14:foregroundMark x1="35556" y1="16444" x2="35556" y2="16444"/>
                        <a14:foregroundMark x1="46667" y1="21778" x2="55556" y2="24444"/>
                        <a14:foregroundMark x1="31111" y1="15111" x2="35111" y2="15556"/>
                        <a14:foregroundMark x1="40889" y1="15556" x2="37778" y2="16444"/>
                        <a14:foregroundMark x1="50667" y1="52000" x2="55556" y2="48444"/>
                        <a14:foregroundMark x1="68889" y1="40000" x2="74222" y2="38667"/>
                      </a14:backgroundRemoval>
                    </a14:imgEffect>
                  </a14:imgLayer>
                </a14:imgProps>
              </a:ext>
            </a:extLst>
          </a:blip>
          <a:srcRect l="13044" r="12459" b="36134"/>
          <a:stretch/>
        </p:blipFill>
        <p:spPr>
          <a:xfrm>
            <a:off x="4603893" y="1914385"/>
            <a:ext cx="745743" cy="639319"/>
          </a:xfrm>
          <a:prstGeom prst="rect">
            <a:avLst/>
          </a:prstGeom>
        </p:spPr>
      </p:pic>
      <p:sp>
        <p:nvSpPr>
          <p:cNvPr id="78" name="Cadre 77">
            <a:extLst>
              <a:ext uri="{FF2B5EF4-FFF2-40B4-BE49-F238E27FC236}">
                <a16:creationId xmlns:a16="http://schemas.microsoft.com/office/drawing/2014/main" id="{F98D5DF1-16E1-6049-810C-88CEA8A66F83}"/>
              </a:ext>
            </a:extLst>
          </p:cNvPr>
          <p:cNvSpPr/>
          <p:nvPr/>
        </p:nvSpPr>
        <p:spPr>
          <a:xfrm>
            <a:off x="9525207" y="1798319"/>
            <a:ext cx="1274873" cy="4351333"/>
          </a:xfrm>
          <a:prstGeom prst="frame">
            <a:avLst>
              <a:gd name="adj1" fmla="val 15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tx1"/>
              </a:solidFill>
            </a:endParaRPr>
          </a:p>
        </p:txBody>
      </p:sp>
      <p:pic>
        <p:nvPicPr>
          <p:cNvPr id="79" name="Image 78">
            <a:extLst>
              <a:ext uri="{FF2B5EF4-FFF2-40B4-BE49-F238E27FC236}">
                <a16:creationId xmlns:a16="http://schemas.microsoft.com/office/drawing/2014/main" id="{4C8B624D-FE61-6F47-B499-0940FF51EF09}"/>
              </a:ext>
            </a:extLst>
          </p:cNvPr>
          <p:cNvPicPr>
            <a:picLocks noChangeAspect="1"/>
          </p:cNvPicPr>
          <p:nvPr/>
        </p:nvPicPr>
        <p:blipFill rotWithShape="1">
          <a:blip r:embed="rId21">
            <a:extLst>
              <a:ext uri="{BEBA8EAE-BF5A-486C-A8C5-ECC9F3942E4B}">
                <a14:imgProps xmlns:a14="http://schemas.microsoft.com/office/drawing/2010/main">
                  <a14:imgLayer r:embed="rId22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rcRect l="16248" t="12274" r="15900" b="12155"/>
          <a:stretch/>
        </p:blipFill>
        <p:spPr>
          <a:xfrm>
            <a:off x="9821354" y="2066293"/>
            <a:ext cx="745646" cy="830487"/>
          </a:xfrm>
          <a:prstGeom prst="rect">
            <a:avLst/>
          </a:prstGeom>
        </p:spPr>
      </p:pic>
      <p:sp>
        <p:nvSpPr>
          <p:cNvPr id="80" name="ZoneTexte 79">
            <a:extLst>
              <a:ext uri="{FF2B5EF4-FFF2-40B4-BE49-F238E27FC236}">
                <a16:creationId xmlns:a16="http://schemas.microsoft.com/office/drawing/2014/main" id="{FC7471C2-3DD2-2243-B183-421EA8C042FC}"/>
              </a:ext>
            </a:extLst>
          </p:cNvPr>
          <p:cNvSpPr txBox="1"/>
          <p:nvPr/>
        </p:nvSpPr>
        <p:spPr>
          <a:xfrm>
            <a:off x="9632455" y="2953678"/>
            <a:ext cx="10603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dirty="0" err="1"/>
              <a:t>index.html</a:t>
            </a:r>
            <a:endParaRPr lang="fr-FR" sz="1400" dirty="0"/>
          </a:p>
        </p:txBody>
      </p:sp>
      <p:pic>
        <p:nvPicPr>
          <p:cNvPr id="81" name="Image 80">
            <a:extLst>
              <a:ext uri="{FF2B5EF4-FFF2-40B4-BE49-F238E27FC236}">
                <a16:creationId xmlns:a16="http://schemas.microsoft.com/office/drawing/2014/main" id="{413A3137-4142-1745-97BD-236818409B46}"/>
              </a:ext>
            </a:extLst>
          </p:cNvPr>
          <p:cNvPicPr>
            <a:picLocks noChangeAspect="1"/>
          </p:cNvPicPr>
          <p:nvPr/>
        </p:nvPicPr>
        <p:blipFill rotWithShape="1">
          <a:blip r:embed="rId21">
            <a:extLst>
              <a:ext uri="{BEBA8EAE-BF5A-486C-A8C5-ECC9F3942E4B}">
                <a14:imgProps xmlns:a14="http://schemas.microsoft.com/office/drawing/2010/main">
                  <a14:imgLayer r:embed="rId2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rcRect l="16248" t="12274" r="15900" b="12155"/>
          <a:stretch/>
        </p:blipFill>
        <p:spPr>
          <a:xfrm>
            <a:off x="9821354" y="4914355"/>
            <a:ext cx="745646" cy="830487"/>
          </a:xfrm>
          <a:prstGeom prst="rect">
            <a:avLst/>
          </a:prstGeom>
        </p:spPr>
      </p:pic>
      <p:sp>
        <p:nvSpPr>
          <p:cNvPr id="82" name="ZoneTexte 81">
            <a:extLst>
              <a:ext uri="{FF2B5EF4-FFF2-40B4-BE49-F238E27FC236}">
                <a16:creationId xmlns:a16="http://schemas.microsoft.com/office/drawing/2014/main" id="{3D14ED47-000B-5946-A022-D137C19E79EC}"/>
              </a:ext>
            </a:extLst>
          </p:cNvPr>
          <p:cNvSpPr txBox="1"/>
          <p:nvPr/>
        </p:nvSpPr>
        <p:spPr>
          <a:xfrm>
            <a:off x="9661058" y="5703589"/>
            <a:ext cx="10603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dirty="0" err="1"/>
              <a:t>game.html</a:t>
            </a:r>
            <a:endParaRPr lang="fr-FR" sz="1400" dirty="0"/>
          </a:p>
        </p:txBody>
      </p:sp>
      <p:cxnSp>
        <p:nvCxnSpPr>
          <p:cNvPr id="84" name="Connecteur droit avec flèche 83">
            <a:extLst>
              <a:ext uri="{FF2B5EF4-FFF2-40B4-BE49-F238E27FC236}">
                <a16:creationId xmlns:a16="http://schemas.microsoft.com/office/drawing/2014/main" id="{E391AC99-5A5C-3548-AD0E-55019DAD4CEF}"/>
              </a:ext>
            </a:extLst>
          </p:cNvPr>
          <p:cNvCxnSpPr/>
          <p:nvPr/>
        </p:nvCxnSpPr>
        <p:spPr>
          <a:xfrm>
            <a:off x="9186191" y="2587502"/>
            <a:ext cx="53979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5" name="Connecteur droit avec flèche 84">
            <a:extLst>
              <a:ext uri="{FF2B5EF4-FFF2-40B4-BE49-F238E27FC236}">
                <a16:creationId xmlns:a16="http://schemas.microsoft.com/office/drawing/2014/main" id="{620C895F-947C-2547-B048-A2DC5AEB1075}"/>
              </a:ext>
            </a:extLst>
          </p:cNvPr>
          <p:cNvCxnSpPr/>
          <p:nvPr/>
        </p:nvCxnSpPr>
        <p:spPr>
          <a:xfrm>
            <a:off x="9186191" y="5398914"/>
            <a:ext cx="53979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7" name="Connecteur droit 86">
            <a:extLst>
              <a:ext uri="{FF2B5EF4-FFF2-40B4-BE49-F238E27FC236}">
                <a16:creationId xmlns:a16="http://schemas.microsoft.com/office/drawing/2014/main" id="{93232C1E-B3E8-B043-856F-4799C480D74B}"/>
              </a:ext>
            </a:extLst>
          </p:cNvPr>
          <p:cNvCxnSpPr>
            <a:cxnSpLocks/>
          </p:cNvCxnSpPr>
          <p:nvPr/>
        </p:nvCxnSpPr>
        <p:spPr>
          <a:xfrm flipV="1">
            <a:off x="9186191" y="2244118"/>
            <a:ext cx="0" cy="33930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6" name="Connecteur droit avec flèche 95">
            <a:extLst>
              <a:ext uri="{FF2B5EF4-FFF2-40B4-BE49-F238E27FC236}">
                <a16:creationId xmlns:a16="http://schemas.microsoft.com/office/drawing/2014/main" id="{69DA4F06-C9D6-8742-A069-F67C7C19F47D}"/>
              </a:ext>
            </a:extLst>
          </p:cNvPr>
          <p:cNvCxnSpPr>
            <a:cxnSpLocks/>
          </p:cNvCxnSpPr>
          <p:nvPr/>
        </p:nvCxnSpPr>
        <p:spPr>
          <a:xfrm flipH="1">
            <a:off x="8441838" y="2244117"/>
            <a:ext cx="74435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6" name="Connecteur droit 85">
            <a:extLst>
              <a:ext uri="{FF2B5EF4-FFF2-40B4-BE49-F238E27FC236}">
                <a16:creationId xmlns:a16="http://schemas.microsoft.com/office/drawing/2014/main" id="{1A320C47-6740-3341-A629-DBD6CD074CCA}"/>
              </a:ext>
            </a:extLst>
          </p:cNvPr>
          <p:cNvCxnSpPr/>
          <p:nvPr/>
        </p:nvCxnSpPr>
        <p:spPr>
          <a:xfrm>
            <a:off x="9186191" y="5398914"/>
            <a:ext cx="0" cy="1065386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9" name="Connecteur droit 88">
            <a:extLst>
              <a:ext uri="{FF2B5EF4-FFF2-40B4-BE49-F238E27FC236}">
                <a16:creationId xmlns:a16="http://schemas.microsoft.com/office/drawing/2014/main" id="{A9F3775A-B7D7-2C43-B971-A26F2CFAEB5B}"/>
              </a:ext>
            </a:extLst>
          </p:cNvPr>
          <p:cNvCxnSpPr>
            <a:cxnSpLocks/>
          </p:cNvCxnSpPr>
          <p:nvPr/>
        </p:nvCxnSpPr>
        <p:spPr>
          <a:xfrm>
            <a:off x="7235825" y="6464300"/>
            <a:ext cx="1950366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4" name="Connecteur droit avec flèche 93">
            <a:extLst>
              <a:ext uri="{FF2B5EF4-FFF2-40B4-BE49-F238E27FC236}">
                <a16:creationId xmlns:a16="http://schemas.microsoft.com/office/drawing/2014/main" id="{A136F8ED-7962-894B-93E9-926A435BF135}"/>
              </a:ext>
            </a:extLst>
          </p:cNvPr>
          <p:cNvCxnSpPr>
            <a:cxnSpLocks/>
          </p:cNvCxnSpPr>
          <p:nvPr/>
        </p:nvCxnSpPr>
        <p:spPr>
          <a:xfrm flipH="1" flipV="1">
            <a:off x="7235825" y="5924550"/>
            <a:ext cx="661" cy="53975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7" name="Connecteur droit avec flèche 96">
            <a:extLst>
              <a:ext uri="{FF2B5EF4-FFF2-40B4-BE49-F238E27FC236}">
                <a16:creationId xmlns:a16="http://schemas.microsoft.com/office/drawing/2014/main" id="{EF4FDD15-E4C6-A44C-889B-1A84B4D4F844}"/>
              </a:ext>
            </a:extLst>
          </p:cNvPr>
          <p:cNvCxnSpPr>
            <a:cxnSpLocks/>
          </p:cNvCxnSpPr>
          <p:nvPr/>
        </p:nvCxnSpPr>
        <p:spPr>
          <a:xfrm>
            <a:off x="10162643" y="3343588"/>
            <a:ext cx="28603" cy="145046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87781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/>
      <p:bldP spid="78" grpId="0" animBg="1"/>
      <p:bldP spid="80" grpId="0"/>
      <p:bldP spid="8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6347875-A597-C14C-B312-1D4692F235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Démonstration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8C38D52-82DF-EC45-BC1F-CA16852210A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929020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98FC328-A277-7048-9814-D198080D48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Difficultés et axes d’améliorations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B265AF4-C89F-8445-8374-3586BC8F4F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 S’y retrouver</a:t>
            </a:r>
          </a:p>
          <a:p>
            <a:r>
              <a:rPr lang="fr-FR" dirty="0"/>
              <a:t> Utiliser correctement Docker et Redis</a:t>
            </a:r>
          </a:p>
          <a:p>
            <a:r>
              <a:rPr lang="fr-FR" dirty="0"/>
              <a:t> Développer en Local et sur un serveur</a:t>
            </a:r>
          </a:p>
          <a:p>
            <a:endParaRPr lang="fr-FR" dirty="0"/>
          </a:p>
          <a:p>
            <a:r>
              <a:rPr lang="fr-FR" dirty="0"/>
              <a:t> Backup</a:t>
            </a:r>
          </a:p>
          <a:p>
            <a:r>
              <a:rPr lang="fr-FR" dirty="0"/>
              <a:t> Expérience utilisateur</a:t>
            </a:r>
          </a:p>
          <a:p>
            <a:pPr marL="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297271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ExploreVTI">
  <a:themeElements>
    <a:clrScheme name="AnalogousFromDarkSeedLeftStep">
      <a:dk1>
        <a:srgbClr val="000000"/>
      </a:dk1>
      <a:lt1>
        <a:srgbClr val="FFFFFF"/>
      </a:lt1>
      <a:dk2>
        <a:srgbClr val="1C2B32"/>
      </a:dk2>
      <a:lt2>
        <a:srgbClr val="F2F3F0"/>
      </a:lt2>
      <a:accent1>
        <a:srgbClr val="904DC3"/>
      </a:accent1>
      <a:accent2>
        <a:srgbClr val="5745B6"/>
      </a:accent2>
      <a:accent3>
        <a:srgbClr val="4D6CC3"/>
      </a:accent3>
      <a:accent4>
        <a:srgbClr val="3B8BB1"/>
      </a:accent4>
      <a:accent5>
        <a:srgbClr val="4BBFB3"/>
      </a:accent5>
      <a:accent6>
        <a:srgbClr val="3BB174"/>
      </a:accent6>
      <a:hlink>
        <a:srgbClr val="3599A0"/>
      </a:hlink>
      <a:folHlink>
        <a:srgbClr val="7F7F7F"/>
      </a:folHlink>
    </a:clrScheme>
    <a:fontScheme name="Custom 23">
      <a:majorFont>
        <a:latin typeface="Sagona Boo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xploreVTI" id="{157DDAE2-BFCD-43FD-9602-E5EFEAD66DC3}" vid="{04B6EBF8-4645-4305-9753-050B4204785C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</TotalTime>
  <Words>348</Words>
  <Application>Microsoft Macintosh PowerPoint</Application>
  <PresentationFormat>Grand écran</PresentationFormat>
  <Paragraphs>118</Paragraphs>
  <Slides>8</Slides>
  <Notes>2</Notes>
  <HiddenSlides>0</HiddenSlides>
  <MMClips>1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4" baseType="lpstr">
      <vt:lpstr>Arial</vt:lpstr>
      <vt:lpstr>Avenir Next LT Pro</vt:lpstr>
      <vt:lpstr>AvenirNext LT Pro Medium</vt:lpstr>
      <vt:lpstr>Calibri</vt:lpstr>
      <vt:lpstr>Sagona Book</vt:lpstr>
      <vt:lpstr>ExploreVTI</vt:lpstr>
      <vt:lpstr>Présentation PowerPoint</vt:lpstr>
      <vt:lpstr>Sommaire</vt:lpstr>
      <vt:lpstr>Notre projet et nos besoins</vt:lpstr>
      <vt:lpstr>Possibilités</vt:lpstr>
      <vt:lpstr>Possibilités</vt:lpstr>
      <vt:lpstr>Notre solution</vt:lpstr>
      <vt:lpstr>Démonstration</vt:lpstr>
      <vt:lpstr>Difficultés et axes d’améliorations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VELLA Arthur</dc:creator>
  <cp:lastModifiedBy>VELLA Arthur</cp:lastModifiedBy>
  <cp:revision>15</cp:revision>
  <dcterms:created xsi:type="dcterms:W3CDTF">2021-03-26T13:24:04Z</dcterms:created>
  <dcterms:modified xsi:type="dcterms:W3CDTF">2021-03-27T13:39:17Z</dcterms:modified>
</cp:coreProperties>
</file>

<file path=docProps/thumbnail.jpeg>
</file>